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2399288" cy="43200638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55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55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55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55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55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55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55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55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55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607" userDrawn="1">
          <p15:clr>
            <a:srgbClr val="A4A3A4"/>
          </p15:clr>
        </p15:guide>
        <p15:guide id="2" pos="10205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" roundtripDataSignature="AMtx7mgNMqcKjqNO7e2svWWRl6H+e34G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85621" autoAdjust="0"/>
  </p:normalViewPr>
  <p:slideViewPr>
    <p:cSldViewPr snapToGrid="0">
      <p:cViewPr varScale="1">
        <p:scale>
          <a:sx n="10" d="100"/>
          <a:sy n="10" d="100"/>
        </p:scale>
        <p:origin x="2436" y="270"/>
      </p:cViewPr>
      <p:guideLst>
        <p:guide orient="horz" pos="13607"/>
        <p:guide pos="102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customschemas.google.com/relationships/presentationmetadata" Target="meta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ableStyles" Target="tableStyles.xml"/><Relationship Id="rId10" Type="http://schemas.openxmlformats.org/officeDocument/2006/relationships/theme" Target="theme/theme1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iego\Downloads\PERCEPCIONES%20DE%20FACILITADORES%20Y%20BARRERAS%20POR%20PEDIATRAS%20PARA%20LA%20DERIVACI&#211;N%20A%20CUIDADOS%20PALIATIVOS%20PEDI&#193;TRICOS%20(respuestas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[PERCEPCIONES DE FACILITADORES Y BARRERAS POR PEDIATRAS PARA LA DERIVACIÓN A CUIDADOS PALIATIVOS PEDIÁTRICOS (respuestas).xlsx]Especialidades!TablaDinámica11</c:name>
    <c:fmtId val="7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50182977127859019"/>
          <c:y val="1.3039945659857806E-2"/>
          <c:w val="0.49115110611173596"/>
          <c:h val="0.95686224002182796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Especialidades!$B$3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913-4254-A586-08AD2818199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913-4254-A586-08AD2818199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913-4254-A586-08AD2818199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913-4254-A586-08AD2818199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913-4254-A586-08AD2818199C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913-4254-A586-08AD2818199C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D913-4254-A586-08AD2818199C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D913-4254-A586-08AD2818199C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D913-4254-A586-08AD2818199C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D913-4254-A586-08AD2818199C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D913-4254-A586-08AD2818199C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D913-4254-A586-08AD2818199C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D913-4254-A586-08AD2818199C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D913-4254-A586-08AD2818199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Especialidades!$A$4:$A$18</c:f>
              <c:strCache>
                <c:ptCount val="14"/>
                <c:pt idx="0">
                  <c:v>Cuidados Paliativos</c:v>
                </c:pt>
                <c:pt idx="1">
                  <c:v>Medicina Familiar</c:v>
                </c:pt>
                <c:pt idx="2">
                  <c:v>Nefrología</c:v>
                </c:pt>
                <c:pt idx="3">
                  <c:v>Infectología</c:v>
                </c:pt>
                <c:pt idx="4">
                  <c:v>Gastroenterología</c:v>
                </c:pt>
                <c:pt idx="5">
                  <c:v>Neurología</c:v>
                </c:pt>
                <c:pt idx="6">
                  <c:v>Cardiología</c:v>
                </c:pt>
                <c:pt idx="7">
                  <c:v>Nutrición</c:v>
                </c:pt>
                <c:pt idx="8">
                  <c:v>Hemato-Oncología</c:v>
                </c:pt>
                <c:pt idx="9">
                  <c:v>Broncopulmonar</c:v>
                </c:pt>
                <c:pt idx="10">
                  <c:v>Endocrinología</c:v>
                </c:pt>
                <c:pt idx="11">
                  <c:v>Cuidados Intensivos</c:v>
                </c:pt>
                <c:pt idx="12">
                  <c:v>Neonatología</c:v>
                </c:pt>
                <c:pt idx="13">
                  <c:v>Pediatría</c:v>
                </c:pt>
              </c:strCache>
            </c:strRef>
          </c:cat>
          <c:val>
            <c:numRef>
              <c:f>Especialidades!$B$4:$B$18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  <c:pt idx="11">
                  <c:v>6</c:v>
                </c:pt>
                <c:pt idx="12">
                  <c:v>7</c:v>
                </c:pt>
                <c:pt idx="13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D913-4254-A586-08AD2818199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2141803328"/>
        <c:axId val="2141806896"/>
      </c:barChart>
      <c:catAx>
        <c:axId val="2141803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141806896"/>
        <c:crosses val="autoZero"/>
        <c:auto val="1"/>
        <c:lblAlgn val="ctr"/>
        <c:lblOffset val="100"/>
        <c:noMultiLvlLbl val="0"/>
      </c:catAx>
      <c:valAx>
        <c:axId val="214180689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L" dirty="0"/>
                  <a:t>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General" sourceLinked="1"/>
        <c:majorTickMark val="none"/>
        <c:minorTickMark val="none"/>
        <c:tickLblPos val="nextTo"/>
        <c:crossAx val="214180332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s-CL" sz="4000" b="1" dirty="0">
                <a:latin typeface="Calibri" panose="020F0502020204030204" pitchFamily="34" charset="0"/>
                <a:cs typeface="Calibri" panose="020F0502020204030204" pitchFamily="34" charset="0"/>
              </a:rPr>
              <a:t>FIGURA</a:t>
            </a:r>
            <a:r>
              <a:rPr lang="es-CL" sz="4000" b="1" baseline="0" dirty="0">
                <a:latin typeface="Calibri" panose="020F0502020204030204" pitchFamily="34" charset="0"/>
                <a:cs typeface="Calibri" panose="020F0502020204030204" pitchFamily="34" charset="0"/>
              </a:rPr>
              <a:t> 4. DISTRIBUCIÓN DE RESPUESTA PREGUNTA 31</a:t>
            </a:r>
            <a:endParaRPr lang="es-CL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0.11330710792359895"/>
          <c:y val="0.24717197142595115"/>
          <c:w val="0.84625763001520082"/>
          <c:h val="0.487072375312868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Hoja1!$C$2</c:f>
              <c:strCache>
                <c:ptCount val="1"/>
                <c:pt idx="0">
                  <c:v>De acuerdo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Hoja1!$B$3:$B$4</c:f>
              <c:strCache>
                <c:ptCount val="2"/>
                <c:pt idx="0">
                  <c:v>PSCPP</c:v>
                </c:pt>
                <c:pt idx="1">
                  <c:v>Otros</c:v>
                </c:pt>
              </c:strCache>
            </c:strRef>
          </c:cat>
          <c:val>
            <c:numRef>
              <c:f>Hoja1!$C$3:$C$4</c:f>
              <c:numCache>
                <c:formatCode>General</c:formatCode>
                <c:ptCount val="2"/>
                <c:pt idx="0">
                  <c:v>4</c:v>
                </c:pt>
                <c:pt idx="1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13-48D8-8C5B-50A5869D2F91}"/>
            </c:ext>
          </c:extLst>
        </c:ser>
        <c:ser>
          <c:idx val="1"/>
          <c:order val="1"/>
          <c:tx>
            <c:strRef>
              <c:f>Hoja1!$D$2</c:f>
              <c:strCache>
                <c:ptCount val="1"/>
                <c:pt idx="0">
                  <c:v>En desacuerdo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Hoja1!$B$3:$B$4</c:f>
              <c:strCache>
                <c:ptCount val="2"/>
                <c:pt idx="0">
                  <c:v>PSCPP</c:v>
                </c:pt>
                <c:pt idx="1">
                  <c:v>Otros</c:v>
                </c:pt>
              </c:strCache>
            </c:strRef>
          </c:cat>
          <c:val>
            <c:numRef>
              <c:f>Hoja1!$D$3:$D$4</c:f>
              <c:numCache>
                <c:formatCode>General</c:formatCode>
                <c:ptCount val="2"/>
                <c:pt idx="0">
                  <c:v>15</c:v>
                </c:pt>
                <c:pt idx="1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13-48D8-8C5B-50A5869D2F9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29359728"/>
        <c:axId val="2129363120"/>
      </c:barChart>
      <c:catAx>
        <c:axId val="2129359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129363120"/>
        <c:crosses val="autoZero"/>
        <c:auto val="1"/>
        <c:lblAlgn val="ctr"/>
        <c:lblOffset val="100"/>
        <c:noMultiLvlLbl val="0"/>
      </c:catAx>
      <c:valAx>
        <c:axId val="2129363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129359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3000"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53EFD2-8758-495C-AA49-0BB954AF48B2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3A45C480-7AE3-4B85-8B1D-CE586D2B0E81}">
      <dgm:prSet phldrT="[Texto]" custT="1"/>
      <dgm:spPr/>
      <dgm:t>
        <a:bodyPr/>
        <a:lstStyle/>
        <a:p>
          <a:r>
            <a:rPr lang="es-CL" sz="3200" dirty="0"/>
            <a:t>1ra Etapa: Selección</a:t>
          </a:r>
        </a:p>
      </dgm:t>
    </dgm:pt>
    <dgm:pt modelId="{49C24850-11EB-48A5-93E3-58734A21CC9E}" type="parTrans" cxnId="{06A2B9EB-3DB2-4DBF-8BD7-3DFA8D669C8D}">
      <dgm:prSet/>
      <dgm:spPr/>
      <dgm:t>
        <a:bodyPr/>
        <a:lstStyle/>
        <a:p>
          <a:endParaRPr lang="es-CL" sz="3200"/>
        </a:p>
      </dgm:t>
    </dgm:pt>
    <dgm:pt modelId="{142DB9DD-0CB4-427C-8AD3-EBB2C2C00AD4}" type="sibTrans" cxnId="{06A2B9EB-3DB2-4DBF-8BD7-3DFA8D669C8D}">
      <dgm:prSet custT="1"/>
      <dgm:spPr/>
      <dgm:t>
        <a:bodyPr/>
        <a:lstStyle/>
        <a:p>
          <a:endParaRPr lang="es-CL" sz="2400"/>
        </a:p>
      </dgm:t>
    </dgm:pt>
    <dgm:pt modelId="{174E76BF-52F7-4EEA-8FA6-7CC7E16E2EC5}">
      <dgm:prSet phldrT="[Texto]" custT="1"/>
      <dgm:spPr/>
      <dgm:t>
        <a:bodyPr/>
        <a:lstStyle/>
        <a:p>
          <a:r>
            <a:rPr lang="es-CL" sz="3200" dirty="0"/>
            <a:t>2da Etapa: Adaptación cultural</a:t>
          </a:r>
        </a:p>
      </dgm:t>
    </dgm:pt>
    <dgm:pt modelId="{19FABCAD-F2D7-49AB-BC29-89E5B6687A70}" type="parTrans" cxnId="{E37E1F92-406A-42A7-A64D-ED57BA780723}">
      <dgm:prSet/>
      <dgm:spPr/>
      <dgm:t>
        <a:bodyPr/>
        <a:lstStyle/>
        <a:p>
          <a:endParaRPr lang="es-CL" sz="3200"/>
        </a:p>
      </dgm:t>
    </dgm:pt>
    <dgm:pt modelId="{F6862C3E-05BF-4B72-BA22-161FA62A1D57}" type="sibTrans" cxnId="{E37E1F92-406A-42A7-A64D-ED57BA780723}">
      <dgm:prSet custT="1"/>
      <dgm:spPr/>
      <dgm:t>
        <a:bodyPr/>
        <a:lstStyle/>
        <a:p>
          <a:endParaRPr lang="es-CL" sz="2400"/>
        </a:p>
      </dgm:t>
    </dgm:pt>
    <dgm:pt modelId="{8EB6605B-35E9-4A54-9A4A-5D5DA3A99C36}">
      <dgm:prSet phldrT="[Texto]" custT="1"/>
      <dgm:spPr/>
      <dgm:t>
        <a:bodyPr/>
        <a:lstStyle/>
        <a:p>
          <a:r>
            <a:rPr lang="es-CL" sz="3200" dirty="0"/>
            <a:t>3ra Etapa: Aplicación</a:t>
          </a:r>
        </a:p>
      </dgm:t>
    </dgm:pt>
    <dgm:pt modelId="{BEE85BC7-4447-4F0C-B475-CF88AE0C1D1C}" type="parTrans" cxnId="{F7120DBC-868D-4FAD-BD0E-A28E88A560F9}">
      <dgm:prSet/>
      <dgm:spPr/>
      <dgm:t>
        <a:bodyPr/>
        <a:lstStyle/>
        <a:p>
          <a:endParaRPr lang="es-CL" sz="3200"/>
        </a:p>
      </dgm:t>
    </dgm:pt>
    <dgm:pt modelId="{49AD7E7F-9D23-4F73-BCE1-A19A54927C78}" type="sibTrans" cxnId="{F7120DBC-868D-4FAD-BD0E-A28E88A560F9}">
      <dgm:prSet/>
      <dgm:spPr/>
      <dgm:t>
        <a:bodyPr/>
        <a:lstStyle/>
        <a:p>
          <a:endParaRPr lang="es-CL" sz="3200"/>
        </a:p>
      </dgm:t>
    </dgm:pt>
    <dgm:pt modelId="{B5416303-8400-4C56-A721-08B41BB473CE}">
      <dgm:prSet phldrT="[Texto]" custT="1"/>
      <dgm:spPr/>
      <dgm:t>
        <a:bodyPr/>
        <a:lstStyle/>
        <a:p>
          <a:r>
            <a:rPr lang="es-CL" sz="3200" dirty="0"/>
            <a:t>Traducción</a:t>
          </a:r>
        </a:p>
      </dgm:t>
    </dgm:pt>
    <dgm:pt modelId="{E62D6961-76B7-48A7-ACDF-C77A8FC022F9}" type="parTrans" cxnId="{22094FE4-A91B-4462-920E-21BB094C2F0D}">
      <dgm:prSet/>
      <dgm:spPr/>
      <dgm:t>
        <a:bodyPr/>
        <a:lstStyle/>
        <a:p>
          <a:endParaRPr lang="es-CL" sz="1600"/>
        </a:p>
      </dgm:t>
    </dgm:pt>
    <dgm:pt modelId="{1E30B45D-D8F8-473E-965D-2BC9B6FFDBC1}" type="sibTrans" cxnId="{22094FE4-A91B-4462-920E-21BB094C2F0D}">
      <dgm:prSet/>
      <dgm:spPr/>
      <dgm:t>
        <a:bodyPr/>
        <a:lstStyle/>
        <a:p>
          <a:endParaRPr lang="es-CL" sz="1600"/>
        </a:p>
      </dgm:t>
    </dgm:pt>
    <dgm:pt modelId="{913A3278-01EF-4191-9C84-0445C12D707E}">
      <dgm:prSet phldrT="[Texto]" custT="1"/>
      <dgm:spPr/>
      <dgm:t>
        <a:bodyPr/>
        <a:lstStyle/>
        <a:p>
          <a:r>
            <a:rPr lang="es-CL" sz="3200" dirty="0"/>
            <a:t>Aplicación Piloto</a:t>
          </a:r>
        </a:p>
      </dgm:t>
    </dgm:pt>
    <dgm:pt modelId="{2316473D-45A9-412C-801E-ADA59A323BA7}" type="parTrans" cxnId="{8A200C02-80F6-40D1-A411-786F55A0125C}">
      <dgm:prSet/>
      <dgm:spPr/>
      <dgm:t>
        <a:bodyPr/>
        <a:lstStyle/>
        <a:p>
          <a:endParaRPr lang="es-CL" sz="1600"/>
        </a:p>
      </dgm:t>
    </dgm:pt>
    <dgm:pt modelId="{7903DDE0-0C41-4144-93DD-54D6AFE0655C}" type="sibTrans" cxnId="{8A200C02-80F6-40D1-A411-786F55A0125C}">
      <dgm:prSet/>
      <dgm:spPr/>
      <dgm:t>
        <a:bodyPr/>
        <a:lstStyle/>
        <a:p>
          <a:endParaRPr lang="es-CL" sz="1600"/>
        </a:p>
      </dgm:t>
    </dgm:pt>
    <dgm:pt modelId="{1DE10E5F-85BB-4430-8D00-07A4A9AE3090}">
      <dgm:prSet phldrT="[Texto]" custT="1"/>
      <dgm:spPr/>
      <dgm:t>
        <a:bodyPr/>
        <a:lstStyle/>
        <a:p>
          <a:r>
            <a:rPr lang="es-CL" sz="3200"/>
            <a:t>Retrotraducción</a:t>
          </a:r>
          <a:endParaRPr lang="es-CL" sz="3200" dirty="0"/>
        </a:p>
      </dgm:t>
    </dgm:pt>
    <dgm:pt modelId="{BF0FEE3A-6DFE-4141-8075-FA0303D42DBA}" type="parTrans" cxnId="{9581FC0E-137D-4C6C-B6F3-508C561986C2}">
      <dgm:prSet/>
      <dgm:spPr/>
      <dgm:t>
        <a:bodyPr/>
        <a:lstStyle/>
        <a:p>
          <a:endParaRPr lang="es-CL" sz="1600"/>
        </a:p>
      </dgm:t>
    </dgm:pt>
    <dgm:pt modelId="{3C632F50-08BD-4C37-B756-DF4D9347FC64}" type="sibTrans" cxnId="{9581FC0E-137D-4C6C-B6F3-508C561986C2}">
      <dgm:prSet/>
      <dgm:spPr/>
      <dgm:t>
        <a:bodyPr/>
        <a:lstStyle/>
        <a:p>
          <a:endParaRPr lang="es-CL" sz="1600"/>
        </a:p>
      </dgm:t>
    </dgm:pt>
    <dgm:pt modelId="{F47A2C29-2776-4927-9391-91491C83FAEC}">
      <dgm:prSet phldrT="[Texto]" custT="1"/>
      <dgm:spPr/>
      <dgm:t>
        <a:bodyPr/>
        <a:lstStyle/>
        <a:p>
          <a:r>
            <a:rPr lang="es-CL" sz="3200" dirty="0"/>
            <a:t>Comité de expertos</a:t>
          </a:r>
        </a:p>
      </dgm:t>
    </dgm:pt>
    <dgm:pt modelId="{2E2CF6A0-F7EA-4AB0-B6CE-F2C4AF0E051E}" type="parTrans" cxnId="{BA623208-271A-45B9-A1D2-AA6A395A4B78}">
      <dgm:prSet/>
      <dgm:spPr/>
      <dgm:t>
        <a:bodyPr/>
        <a:lstStyle/>
        <a:p>
          <a:endParaRPr lang="es-CL" sz="1600"/>
        </a:p>
      </dgm:t>
    </dgm:pt>
    <dgm:pt modelId="{0BE9CA27-6307-4F89-BFC9-D58BB96F4367}" type="sibTrans" cxnId="{BA623208-271A-45B9-A1D2-AA6A395A4B78}">
      <dgm:prSet/>
      <dgm:spPr/>
      <dgm:t>
        <a:bodyPr/>
        <a:lstStyle/>
        <a:p>
          <a:endParaRPr lang="es-CL" sz="1600"/>
        </a:p>
      </dgm:t>
    </dgm:pt>
    <dgm:pt modelId="{1A93040D-15DE-4A6E-AC9C-006FACACCA84}" type="pres">
      <dgm:prSet presAssocID="{6853EFD2-8758-495C-AA49-0BB954AF48B2}" presName="Name0" presStyleCnt="0">
        <dgm:presLayoutVars>
          <dgm:dir/>
          <dgm:resizeHandles val="exact"/>
        </dgm:presLayoutVars>
      </dgm:prSet>
      <dgm:spPr/>
    </dgm:pt>
    <dgm:pt modelId="{B5BAC0AD-51DB-4186-AF47-789D5AB4661F}" type="pres">
      <dgm:prSet presAssocID="{3A45C480-7AE3-4B85-8B1D-CE586D2B0E81}" presName="node" presStyleLbl="node1" presStyleIdx="0" presStyleCnt="3" custScaleX="10889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966FEB-D379-4DB2-AC7C-943A54044FEB}" type="pres">
      <dgm:prSet presAssocID="{142DB9DD-0CB4-427C-8AD3-EBB2C2C00AD4}" presName="sibTrans" presStyleLbl="sibTrans2D1" presStyleIdx="0" presStyleCnt="2"/>
      <dgm:spPr/>
      <dgm:t>
        <a:bodyPr/>
        <a:lstStyle/>
        <a:p>
          <a:endParaRPr lang="es-ES"/>
        </a:p>
      </dgm:t>
    </dgm:pt>
    <dgm:pt modelId="{F92440D6-1C6B-4DB6-9CBA-6D10A7BF9C60}" type="pres">
      <dgm:prSet presAssocID="{142DB9DD-0CB4-427C-8AD3-EBB2C2C00AD4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99B0D462-C6D7-4CA2-9B31-E99EED8F2304}" type="pres">
      <dgm:prSet presAssocID="{174E76BF-52F7-4EEA-8FA6-7CC7E16E2EC5}" presName="node" presStyleLbl="node1" presStyleIdx="1" presStyleCnt="3" custScaleX="218705" custLinFactNeighborY="67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4BDA1A9-FC92-48D8-B18E-703D48D001B1}" type="pres">
      <dgm:prSet presAssocID="{F6862C3E-05BF-4B72-BA22-161FA62A1D57}" presName="sibTrans" presStyleLbl="sibTrans2D1" presStyleIdx="1" presStyleCnt="2"/>
      <dgm:spPr/>
      <dgm:t>
        <a:bodyPr/>
        <a:lstStyle/>
        <a:p>
          <a:endParaRPr lang="es-ES"/>
        </a:p>
      </dgm:t>
    </dgm:pt>
    <dgm:pt modelId="{19B6F5DA-911A-475B-B253-BC2548E38AEA}" type="pres">
      <dgm:prSet presAssocID="{F6862C3E-05BF-4B72-BA22-161FA62A1D57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A672210F-FB16-4A2F-BAF2-C3DD348EB3DA}" type="pres">
      <dgm:prSet presAssocID="{8EB6605B-35E9-4A54-9A4A-5D5DA3A99C36}" presName="node" presStyleLbl="node1" presStyleIdx="2" presStyleCnt="3" custScaleX="110720" custLinFactNeighborX="392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A75BE4D-3158-49D7-B632-C3C88E308B04}" type="presOf" srcId="{F6862C3E-05BF-4B72-BA22-161FA62A1D57}" destId="{14BDA1A9-FC92-48D8-B18E-703D48D001B1}" srcOrd="0" destOrd="0" presId="urn:microsoft.com/office/officeart/2005/8/layout/process1"/>
    <dgm:cxn modelId="{5440CFBA-03C7-4E69-9DB8-AE940AC47BA0}" type="presOf" srcId="{142DB9DD-0CB4-427C-8AD3-EBB2C2C00AD4}" destId="{EC966FEB-D379-4DB2-AC7C-943A54044FEB}" srcOrd="0" destOrd="0" presId="urn:microsoft.com/office/officeart/2005/8/layout/process1"/>
    <dgm:cxn modelId="{22094FE4-A91B-4462-920E-21BB094C2F0D}" srcId="{174E76BF-52F7-4EEA-8FA6-7CC7E16E2EC5}" destId="{B5416303-8400-4C56-A721-08B41BB473CE}" srcOrd="0" destOrd="0" parTransId="{E62D6961-76B7-48A7-ACDF-C77A8FC022F9}" sibTransId="{1E30B45D-D8F8-473E-965D-2BC9B6FFDBC1}"/>
    <dgm:cxn modelId="{6D34E93F-05F5-4584-A80B-E606164F5FD6}" type="presOf" srcId="{6853EFD2-8758-495C-AA49-0BB954AF48B2}" destId="{1A93040D-15DE-4A6E-AC9C-006FACACCA84}" srcOrd="0" destOrd="0" presId="urn:microsoft.com/office/officeart/2005/8/layout/process1"/>
    <dgm:cxn modelId="{5336FBBA-07BD-4C69-92C9-E3F0C67C36A3}" type="presOf" srcId="{913A3278-01EF-4191-9C84-0445C12D707E}" destId="{99B0D462-C6D7-4CA2-9B31-E99EED8F2304}" srcOrd="0" destOrd="3" presId="urn:microsoft.com/office/officeart/2005/8/layout/process1"/>
    <dgm:cxn modelId="{BA623208-271A-45B9-A1D2-AA6A395A4B78}" srcId="{174E76BF-52F7-4EEA-8FA6-7CC7E16E2EC5}" destId="{F47A2C29-2776-4927-9391-91491C83FAEC}" srcOrd="1" destOrd="0" parTransId="{2E2CF6A0-F7EA-4AB0-B6CE-F2C4AF0E051E}" sibTransId="{0BE9CA27-6307-4F89-BFC9-D58BB96F4367}"/>
    <dgm:cxn modelId="{E37E1F92-406A-42A7-A64D-ED57BA780723}" srcId="{6853EFD2-8758-495C-AA49-0BB954AF48B2}" destId="{174E76BF-52F7-4EEA-8FA6-7CC7E16E2EC5}" srcOrd="1" destOrd="0" parTransId="{19FABCAD-F2D7-49AB-BC29-89E5B6687A70}" sibTransId="{F6862C3E-05BF-4B72-BA22-161FA62A1D57}"/>
    <dgm:cxn modelId="{F3B11D18-F08B-4DE9-83EB-00FC181F834A}" type="presOf" srcId="{F47A2C29-2776-4927-9391-91491C83FAEC}" destId="{99B0D462-C6D7-4CA2-9B31-E99EED8F2304}" srcOrd="0" destOrd="2" presId="urn:microsoft.com/office/officeart/2005/8/layout/process1"/>
    <dgm:cxn modelId="{CFD89C32-132B-494B-9AB5-EBC5837DF9D8}" type="presOf" srcId="{1DE10E5F-85BB-4430-8D00-07A4A9AE3090}" destId="{99B0D462-C6D7-4CA2-9B31-E99EED8F2304}" srcOrd="0" destOrd="4" presId="urn:microsoft.com/office/officeart/2005/8/layout/process1"/>
    <dgm:cxn modelId="{F7120DBC-868D-4FAD-BD0E-A28E88A560F9}" srcId="{6853EFD2-8758-495C-AA49-0BB954AF48B2}" destId="{8EB6605B-35E9-4A54-9A4A-5D5DA3A99C36}" srcOrd="2" destOrd="0" parTransId="{BEE85BC7-4447-4F0C-B475-CF88AE0C1D1C}" sibTransId="{49AD7E7F-9D23-4F73-BCE1-A19A54927C78}"/>
    <dgm:cxn modelId="{6E8D99AD-082C-432C-8EE8-101838292F35}" type="presOf" srcId="{8EB6605B-35E9-4A54-9A4A-5D5DA3A99C36}" destId="{A672210F-FB16-4A2F-BAF2-C3DD348EB3DA}" srcOrd="0" destOrd="0" presId="urn:microsoft.com/office/officeart/2005/8/layout/process1"/>
    <dgm:cxn modelId="{C68E3950-710C-43A2-9AC2-374D2A91A232}" type="presOf" srcId="{B5416303-8400-4C56-A721-08B41BB473CE}" destId="{99B0D462-C6D7-4CA2-9B31-E99EED8F2304}" srcOrd="0" destOrd="1" presId="urn:microsoft.com/office/officeart/2005/8/layout/process1"/>
    <dgm:cxn modelId="{C1678256-EC8C-422B-B9C9-D6BD86014FC6}" type="presOf" srcId="{3A45C480-7AE3-4B85-8B1D-CE586D2B0E81}" destId="{B5BAC0AD-51DB-4186-AF47-789D5AB4661F}" srcOrd="0" destOrd="0" presId="urn:microsoft.com/office/officeart/2005/8/layout/process1"/>
    <dgm:cxn modelId="{8A200C02-80F6-40D1-A411-786F55A0125C}" srcId="{174E76BF-52F7-4EEA-8FA6-7CC7E16E2EC5}" destId="{913A3278-01EF-4191-9C84-0445C12D707E}" srcOrd="2" destOrd="0" parTransId="{2316473D-45A9-412C-801E-ADA59A323BA7}" sibTransId="{7903DDE0-0C41-4144-93DD-54D6AFE0655C}"/>
    <dgm:cxn modelId="{06A2B9EB-3DB2-4DBF-8BD7-3DFA8D669C8D}" srcId="{6853EFD2-8758-495C-AA49-0BB954AF48B2}" destId="{3A45C480-7AE3-4B85-8B1D-CE586D2B0E81}" srcOrd="0" destOrd="0" parTransId="{49C24850-11EB-48A5-93E3-58734A21CC9E}" sibTransId="{142DB9DD-0CB4-427C-8AD3-EBB2C2C00AD4}"/>
    <dgm:cxn modelId="{9581FC0E-137D-4C6C-B6F3-508C561986C2}" srcId="{174E76BF-52F7-4EEA-8FA6-7CC7E16E2EC5}" destId="{1DE10E5F-85BB-4430-8D00-07A4A9AE3090}" srcOrd="3" destOrd="0" parTransId="{BF0FEE3A-6DFE-4141-8075-FA0303D42DBA}" sibTransId="{3C632F50-08BD-4C37-B756-DF4D9347FC64}"/>
    <dgm:cxn modelId="{B2007391-6196-41D2-A217-9CB5CDC51341}" type="presOf" srcId="{174E76BF-52F7-4EEA-8FA6-7CC7E16E2EC5}" destId="{99B0D462-C6D7-4CA2-9B31-E99EED8F2304}" srcOrd="0" destOrd="0" presId="urn:microsoft.com/office/officeart/2005/8/layout/process1"/>
    <dgm:cxn modelId="{1AA68CCF-E7DB-4E6D-A94B-48CEF8EA3EB1}" type="presOf" srcId="{142DB9DD-0CB4-427C-8AD3-EBB2C2C00AD4}" destId="{F92440D6-1C6B-4DB6-9CBA-6D10A7BF9C60}" srcOrd="1" destOrd="0" presId="urn:microsoft.com/office/officeart/2005/8/layout/process1"/>
    <dgm:cxn modelId="{33C93EC6-BE0D-416F-90B5-79136999FBF9}" type="presOf" srcId="{F6862C3E-05BF-4B72-BA22-161FA62A1D57}" destId="{19B6F5DA-911A-475B-B253-BC2548E38AEA}" srcOrd="1" destOrd="0" presId="urn:microsoft.com/office/officeart/2005/8/layout/process1"/>
    <dgm:cxn modelId="{5702E652-310F-43D8-8D72-65E973BB2B11}" type="presParOf" srcId="{1A93040D-15DE-4A6E-AC9C-006FACACCA84}" destId="{B5BAC0AD-51DB-4186-AF47-789D5AB4661F}" srcOrd="0" destOrd="0" presId="urn:microsoft.com/office/officeart/2005/8/layout/process1"/>
    <dgm:cxn modelId="{022D7FD6-AF33-4E42-92FC-3C563626EC7E}" type="presParOf" srcId="{1A93040D-15DE-4A6E-AC9C-006FACACCA84}" destId="{EC966FEB-D379-4DB2-AC7C-943A54044FEB}" srcOrd="1" destOrd="0" presId="urn:microsoft.com/office/officeart/2005/8/layout/process1"/>
    <dgm:cxn modelId="{F5308F57-AD91-4375-841F-D2CB6572545F}" type="presParOf" srcId="{EC966FEB-D379-4DB2-AC7C-943A54044FEB}" destId="{F92440D6-1C6B-4DB6-9CBA-6D10A7BF9C60}" srcOrd="0" destOrd="0" presId="urn:microsoft.com/office/officeart/2005/8/layout/process1"/>
    <dgm:cxn modelId="{B80BC1A8-4BE7-45C9-9D55-F023F3036B29}" type="presParOf" srcId="{1A93040D-15DE-4A6E-AC9C-006FACACCA84}" destId="{99B0D462-C6D7-4CA2-9B31-E99EED8F2304}" srcOrd="2" destOrd="0" presId="urn:microsoft.com/office/officeart/2005/8/layout/process1"/>
    <dgm:cxn modelId="{ACF3B855-9ED9-46C3-AA12-0CF2545A3B6C}" type="presParOf" srcId="{1A93040D-15DE-4A6E-AC9C-006FACACCA84}" destId="{14BDA1A9-FC92-48D8-B18E-703D48D001B1}" srcOrd="3" destOrd="0" presId="urn:microsoft.com/office/officeart/2005/8/layout/process1"/>
    <dgm:cxn modelId="{01664BC2-3A52-43AE-8CB3-221E9182952A}" type="presParOf" srcId="{14BDA1A9-FC92-48D8-B18E-703D48D001B1}" destId="{19B6F5DA-911A-475B-B253-BC2548E38AEA}" srcOrd="0" destOrd="0" presId="urn:microsoft.com/office/officeart/2005/8/layout/process1"/>
    <dgm:cxn modelId="{D1F5C2C7-670C-4E6D-8440-80C1F80A060E}" type="presParOf" srcId="{1A93040D-15DE-4A6E-AC9C-006FACACCA84}" destId="{A672210F-FB16-4A2F-BAF2-C3DD348EB3D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BAC0AD-51DB-4186-AF47-789D5AB4661F}">
      <dsp:nvSpPr>
        <dsp:cNvPr id="0" name=""/>
        <dsp:cNvSpPr/>
      </dsp:nvSpPr>
      <dsp:spPr>
        <a:xfrm>
          <a:off x="6910" y="205387"/>
          <a:ext cx="2239957" cy="336293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200" kern="1200" dirty="0"/>
            <a:t>1ra Etapa: Selección</a:t>
          </a:r>
        </a:p>
      </dsp:txBody>
      <dsp:txXfrm>
        <a:off x="72516" y="270993"/>
        <a:ext cx="2108745" cy="3231726"/>
      </dsp:txXfrm>
    </dsp:sp>
    <dsp:sp modelId="{EC966FEB-D379-4DB2-AC7C-943A54044FEB}">
      <dsp:nvSpPr>
        <dsp:cNvPr id="0" name=""/>
        <dsp:cNvSpPr/>
      </dsp:nvSpPr>
      <dsp:spPr>
        <a:xfrm rot="18559">
          <a:off x="2452571" y="1640115"/>
          <a:ext cx="436103" cy="5101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2400" kern="1200"/>
        </a:p>
      </dsp:txBody>
      <dsp:txXfrm>
        <a:off x="2452572" y="1741792"/>
        <a:ext cx="305272" cy="306091"/>
      </dsp:txXfrm>
    </dsp:sp>
    <dsp:sp modelId="{99B0D462-C6D7-4CA2-9B31-E99EED8F2304}">
      <dsp:nvSpPr>
        <dsp:cNvPr id="0" name=""/>
        <dsp:cNvSpPr/>
      </dsp:nvSpPr>
      <dsp:spPr>
        <a:xfrm>
          <a:off x="3069693" y="228020"/>
          <a:ext cx="4498902" cy="3362938"/>
        </a:xfrm>
        <a:prstGeom prst="roundRect">
          <a:avLst>
            <a:gd name="adj" fmla="val 1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200" kern="1200" dirty="0"/>
            <a:t>2da Etapa: Adaptación cultural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3200" kern="1200" dirty="0"/>
            <a:t>Traducción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3200" kern="1200" dirty="0"/>
            <a:t>Comité de expertos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3200" kern="1200" dirty="0"/>
            <a:t>Aplicación Piloto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3200" kern="1200"/>
            <a:t>Retrotraducción</a:t>
          </a:r>
          <a:endParaRPr lang="es-CL" sz="3200" kern="1200" dirty="0"/>
        </a:p>
      </dsp:txBody>
      <dsp:txXfrm>
        <a:off x="3168190" y="326517"/>
        <a:ext cx="4301908" cy="3165944"/>
      </dsp:txXfrm>
    </dsp:sp>
    <dsp:sp modelId="{14BDA1A9-FC92-48D8-B18E-703D48D001B1}">
      <dsp:nvSpPr>
        <dsp:cNvPr id="0" name=""/>
        <dsp:cNvSpPr/>
      </dsp:nvSpPr>
      <dsp:spPr>
        <a:xfrm rot="21581554">
          <a:off x="7776026" y="1640050"/>
          <a:ext cx="439766" cy="5101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2400" kern="1200"/>
        </a:p>
      </dsp:txBody>
      <dsp:txXfrm>
        <a:off x="7776027" y="1742434"/>
        <a:ext cx="307836" cy="306091"/>
      </dsp:txXfrm>
    </dsp:sp>
    <dsp:sp modelId="{A672210F-FB16-4A2F-BAF2-C3DD348EB3DA}">
      <dsp:nvSpPr>
        <dsp:cNvPr id="0" name=""/>
        <dsp:cNvSpPr/>
      </dsp:nvSpPr>
      <dsp:spPr>
        <a:xfrm>
          <a:off x="8398331" y="205387"/>
          <a:ext cx="2277581" cy="3362938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200" kern="1200" dirty="0"/>
            <a:t>3ra Etapa: Aplicación</a:t>
          </a:r>
        </a:p>
      </dsp:txBody>
      <dsp:txXfrm>
        <a:off x="8465039" y="272095"/>
        <a:ext cx="2144165" cy="32295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144713" y="685800"/>
            <a:ext cx="25685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287756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55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55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55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55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55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55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55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55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555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4713" y="685800"/>
            <a:ext cx="25685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OJO MED FAM QUE QUED´O INCOMPLETO EN LA FUGURA 2, QUIZAS PONE MED FAM SOLAMENTE.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ADEMAS,</a:t>
            </a:r>
            <a:r>
              <a:rPr lang="es-ES" baseline="0" dirty="0"/>
              <a:t> CREO IMPORTANTE QUE TANGAS A MANO LA ENCUESTA COMPLETA, QUIZAS UN PAR DE COPIAS IMPRESIAS, O UN CODIGO QR POR SI QUISIERAN VERLA, ADEMAS DE LA TABLA COMPLETA CON LOS RESULTADOS, POR SI QUISIERAN CONSULTARLA.</a:t>
            </a: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3005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2429947" y="13420288"/>
            <a:ext cx="27539395" cy="926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0825" tIns="215400" rIns="430825" bIns="2154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4859893" y="24480367"/>
            <a:ext cx="22679502" cy="11040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0825" tIns="215400" rIns="430825" bIns="215400" anchor="t" anchorCtr="0">
            <a:normAutofit/>
          </a:bodyPr>
          <a:lstStyle>
            <a:lvl1pPr lvl="0" algn="ctr">
              <a:spcBef>
                <a:spcPts val="2480"/>
              </a:spcBef>
              <a:spcAft>
                <a:spcPts val="0"/>
              </a:spcAft>
              <a:buClr>
                <a:srgbClr val="888888"/>
              </a:buClr>
              <a:buSzPts val="35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2158"/>
              </a:spcBef>
              <a:spcAft>
                <a:spcPts val="0"/>
              </a:spcAft>
              <a:buClr>
                <a:srgbClr val="888888"/>
              </a:buClr>
              <a:buSzPts val="3047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857"/>
              </a:spcBef>
              <a:spcAft>
                <a:spcPts val="0"/>
              </a:spcAft>
              <a:buClr>
                <a:srgbClr val="888888"/>
              </a:buClr>
              <a:buSzPts val="2619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534"/>
              </a:spcBef>
              <a:spcAft>
                <a:spcPts val="0"/>
              </a:spcAft>
              <a:buClr>
                <a:srgbClr val="888888"/>
              </a:buClr>
              <a:buSzPts val="2167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534"/>
              </a:spcBef>
              <a:spcAft>
                <a:spcPts val="0"/>
              </a:spcAft>
              <a:buClr>
                <a:srgbClr val="888888"/>
              </a:buClr>
              <a:buSzPts val="2167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534"/>
              </a:spcBef>
              <a:spcAft>
                <a:spcPts val="0"/>
              </a:spcAft>
              <a:buClr>
                <a:srgbClr val="888888"/>
              </a:buClr>
              <a:buSzPts val="2167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534"/>
              </a:spcBef>
              <a:spcAft>
                <a:spcPts val="0"/>
              </a:spcAft>
              <a:buClr>
                <a:srgbClr val="888888"/>
              </a:buClr>
              <a:buSzPts val="2167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534"/>
              </a:spcBef>
              <a:spcAft>
                <a:spcPts val="0"/>
              </a:spcAft>
              <a:buClr>
                <a:srgbClr val="888888"/>
              </a:buClr>
              <a:buSzPts val="2167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534"/>
              </a:spcBef>
              <a:spcAft>
                <a:spcPts val="0"/>
              </a:spcAft>
              <a:buClr>
                <a:srgbClr val="888888"/>
              </a:buClr>
              <a:buSzPts val="2167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1619964" y="40040695"/>
            <a:ext cx="7559834" cy="2300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0825" tIns="215400" rIns="430825" bIns="2154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11069757" y="40040695"/>
            <a:ext cx="10259775" cy="2300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0825" tIns="215400" rIns="430825" bIns="2154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23219494" y="40040695"/>
            <a:ext cx="7559834" cy="2300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0825" tIns="215400" rIns="430825" bIns="2154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1619969" y="1730010"/>
            <a:ext cx="29159359" cy="720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0825" tIns="215400" rIns="430825" bIns="2154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1944430" y="9755688"/>
            <a:ext cx="28510437" cy="29159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0825" tIns="215400" rIns="430825" bIns="215400" anchor="t" anchorCtr="0">
            <a:normAutofit/>
          </a:bodyPr>
          <a:lstStyle>
            <a:lvl1pPr marL="1620042" lvl="0" indent="-1215032" algn="l"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3240085" lvl="1" indent="-1215032" algn="l"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4860127" lvl="2" indent="-1215032" algn="l"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6480170" lvl="3" indent="-1215032" algn="l"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8100212" lvl="4" indent="-1215032" algn="l"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9720255" lvl="5" indent="-1215032" algn="l"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1340297" lvl="6" indent="-1215032" algn="l"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2960340" lvl="7" indent="-1215032" algn="l"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4580382" lvl="8" indent="-1215032" algn="l"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1619964" y="40040695"/>
            <a:ext cx="7559834" cy="2300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0825" tIns="215400" rIns="430825" bIns="2154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11069757" y="40040695"/>
            <a:ext cx="10259775" cy="2300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0825" tIns="215400" rIns="430825" bIns="2154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23219494" y="40040695"/>
            <a:ext cx="7559834" cy="2300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0825" tIns="215400" rIns="430825" bIns="2154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8704148" y="16515473"/>
            <a:ext cx="36860530" cy="7289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0825" tIns="215400" rIns="430825" bIns="2154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-6145535" y="9495628"/>
            <a:ext cx="36860530" cy="21329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0825" tIns="215400" rIns="430825" bIns="215400" anchor="t" anchorCtr="0">
            <a:normAutofit/>
          </a:bodyPr>
          <a:lstStyle>
            <a:lvl1pPr marL="1620042" lvl="0" indent="-1215032" algn="l"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3240085" lvl="1" indent="-1215032" algn="l"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4860127" lvl="2" indent="-1215032" algn="l"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6480170" lvl="3" indent="-1215032" algn="l"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8100212" lvl="4" indent="-1215032" algn="l"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9720255" lvl="5" indent="-1215032" algn="l"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1340297" lvl="6" indent="-1215032" algn="l"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2960340" lvl="7" indent="-1215032" algn="l"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4580382" lvl="8" indent="-1215032" algn="l"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1619964" y="40040695"/>
            <a:ext cx="7559834" cy="2300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0825" tIns="215400" rIns="430825" bIns="2154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11069757" y="40040695"/>
            <a:ext cx="10259775" cy="2300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0825" tIns="215400" rIns="430825" bIns="2154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23219494" y="40040695"/>
            <a:ext cx="7559834" cy="2300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0825" tIns="215400" rIns="430825" bIns="2154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1619969" y="1730010"/>
            <a:ext cx="29159359" cy="720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0825" tIns="215400" rIns="430825" bIns="2154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1619969" y="10080149"/>
            <a:ext cx="29159359" cy="28510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0825" tIns="215400" rIns="430825" bIns="215400" anchor="t" anchorCtr="0">
            <a:normAutofit/>
          </a:bodyPr>
          <a:lstStyle>
            <a:lvl1pPr marL="1620042" lvl="0" indent="-1215032" algn="l"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3240085" lvl="1" indent="-1215032" algn="l"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4860127" lvl="2" indent="-1215032" algn="l"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6480170" lvl="3" indent="-1215032" algn="l"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8100212" lvl="4" indent="-1215032" algn="l"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9720255" lvl="5" indent="-1215032" algn="l"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1340297" lvl="6" indent="-1215032" algn="l"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2960340" lvl="7" indent="-1215032" algn="l"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14580382" lvl="8" indent="-1215032" algn="l">
              <a:spcBef>
                <a:spcPts val="12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1619964" y="40040695"/>
            <a:ext cx="7559834" cy="2300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0825" tIns="215400" rIns="430825" bIns="2154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11069757" y="40040695"/>
            <a:ext cx="10259775" cy="2300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0825" tIns="215400" rIns="430825" bIns="2154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23219494" y="40040695"/>
            <a:ext cx="7559834" cy="2300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0825" tIns="215400" rIns="430825" bIns="2154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2559326" y="27760426"/>
            <a:ext cx="27539395" cy="858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0825" tIns="215400" rIns="430825" bIns="2154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95"/>
              <a:buFont typeface="Calibri"/>
              <a:buNone/>
              <a:defRPr sz="16282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2559326" y="18310359"/>
            <a:ext cx="27539395" cy="9450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0825" tIns="215400" rIns="430825" bIns="215400" anchor="b" anchorCtr="0">
            <a:normAutofit/>
          </a:bodyPr>
          <a:lstStyle>
            <a:lvl1pPr marL="1620042" lvl="0" indent="-810021" algn="l">
              <a:spcBef>
                <a:spcPts val="1534"/>
              </a:spcBef>
              <a:spcAft>
                <a:spcPts val="0"/>
              </a:spcAft>
              <a:buClr>
                <a:srgbClr val="888888"/>
              </a:buClr>
              <a:buSzPts val="2167"/>
              <a:buNone/>
              <a:defRPr sz="7679">
                <a:solidFill>
                  <a:srgbClr val="888888"/>
                </a:solidFill>
              </a:defRPr>
            </a:lvl1pPr>
            <a:lvl2pPr marL="3240085" lvl="1" indent="-810021" algn="l">
              <a:spcBef>
                <a:spcPts val="1382"/>
              </a:spcBef>
              <a:spcAft>
                <a:spcPts val="0"/>
              </a:spcAft>
              <a:buClr>
                <a:srgbClr val="888888"/>
              </a:buClr>
              <a:buSzPts val="1952"/>
              <a:buNone/>
              <a:defRPr sz="6917">
                <a:solidFill>
                  <a:srgbClr val="888888"/>
                </a:solidFill>
              </a:defRPr>
            </a:lvl2pPr>
            <a:lvl3pPr marL="4860127" lvl="2" indent="-810021" algn="l">
              <a:spcBef>
                <a:spcPts val="1233"/>
              </a:spcBef>
              <a:spcAft>
                <a:spcPts val="0"/>
              </a:spcAft>
              <a:buClr>
                <a:srgbClr val="888888"/>
              </a:buClr>
              <a:buSzPts val="1738"/>
              <a:buNone/>
              <a:defRPr sz="6155">
                <a:solidFill>
                  <a:srgbClr val="888888"/>
                </a:solidFill>
              </a:defRPr>
            </a:lvl3pPr>
            <a:lvl4pPr marL="6480170" lvl="3" indent="-810021" algn="l">
              <a:spcBef>
                <a:spcPts val="1081"/>
              </a:spcBef>
              <a:spcAft>
                <a:spcPts val="0"/>
              </a:spcAft>
              <a:buClr>
                <a:srgbClr val="888888"/>
              </a:buClr>
              <a:buSzPts val="1524"/>
              <a:buNone/>
              <a:defRPr sz="5400">
                <a:solidFill>
                  <a:srgbClr val="888888"/>
                </a:solidFill>
              </a:defRPr>
            </a:lvl4pPr>
            <a:lvl5pPr marL="8100212" lvl="4" indent="-810021" algn="l">
              <a:spcBef>
                <a:spcPts val="1081"/>
              </a:spcBef>
              <a:spcAft>
                <a:spcPts val="0"/>
              </a:spcAft>
              <a:buClr>
                <a:srgbClr val="888888"/>
              </a:buClr>
              <a:buSzPts val="1524"/>
              <a:buNone/>
              <a:defRPr sz="5400">
                <a:solidFill>
                  <a:srgbClr val="888888"/>
                </a:solidFill>
              </a:defRPr>
            </a:lvl5pPr>
            <a:lvl6pPr marL="9720255" lvl="5" indent="-810021" algn="l">
              <a:spcBef>
                <a:spcPts val="1081"/>
              </a:spcBef>
              <a:spcAft>
                <a:spcPts val="0"/>
              </a:spcAft>
              <a:buClr>
                <a:srgbClr val="888888"/>
              </a:buClr>
              <a:buSzPts val="1524"/>
              <a:buNone/>
              <a:defRPr sz="5400">
                <a:solidFill>
                  <a:srgbClr val="888888"/>
                </a:solidFill>
              </a:defRPr>
            </a:lvl6pPr>
            <a:lvl7pPr marL="11340297" lvl="6" indent="-810021" algn="l">
              <a:spcBef>
                <a:spcPts val="1081"/>
              </a:spcBef>
              <a:spcAft>
                <a:spcPts val="0"/>
              </a:spcAft>
              <a:buClr>
                <a:srgbClr val="888888"/>
              </a:buClr>
              <a:buSzPts val="1524"/>
              <a:buNone/>
              <a:defRPr sz="5400">
                <a:solidFill>
                  <a:srgbClr val="888888"/>
                </a:solidFill>
              </a:defRPr>
            </a:lvl7pPr>
            <a:lvl8pPr marL="12960340" lvl="7" indent="-810021" algn="l">
              <a:spcBef>
                <a:spcPts val="1081"/>
              </a:spcBef>
              <a:spcAft>
                <a:spcPts val="0"/>
              </a:spcAft>
              <a:buClr>
                <a:srgbClr val="888888"/>
              </a:buClr>
              <a:buSzPts val="1524"/>
              <a:buNone/>
              <a:defRPr sz="5400">
                <a:solidFill>
                  <a:srgbClr val="888888"/>
                </a:solidFill>
              </a:defRPr>
            </a:lvl8pPr>
            <a:lvl9pPr marL="14580382" lvl="8" indent="-810021" algn="l">
              <a:spcBef>
                <a:spcPts val="1081"/>
              </a:spcBef>
              <a:spcAft>
                <a:spcPts val="0"/>
              </a:spcAft>
              <a:buClr>
                <a:srgbClr val="888888"/>
              </a:buClr>
              <a:buSzPts val="1524"/>
              <a:buNone/>
              <a:defRPr sz="5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1619964" y="40040695"/>
            <a:ext cx="7559834" cy="2300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0825" tIns="215400" rIns="430825" bIns="2154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11069757" y="40040695"/>
            <a:ext cx="10259775" cy="2300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0825" tIns="215400" rIns="430825" bIns="2154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23219494" y="40040695"/>
            <a:ext cx="7559834" cy="2300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0825" tIns="215400" rIns="430825" bIns="2154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1619969" y="1730010"/>
            <a:ext cx="29159359" cy="720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0825" tIns="215400" rIns="430825" bIns="2154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1619964" y="10080149"/>
            <a:ext cx="14309686" cy="28510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0825" tIns="215400" rIns="430825" bIns="215400" anchor="t" anchorCtr="0">
            <a:normAutofit/>
          </a:bodyPr>
          <a:lstStyle>
            <a:lvl1pPr marL="1620042" lvl="0" indent="-1495612" algn="l">
              <a:spcBef>
                <a:spcPts val="2158"/>
              </a:spcBef>
              <a:spcAft>
                <a:spcPts val="0"/>
              </a:spcAft>
              <a:buClr>
                <a:schemeClr val="dk1"/>
              </a:buClr>
              <a:buSzPts val="3047"/>
              <a:buChar char="•"/>
              <a:defRPr sz="10797"/>
            </a:lvl1pPr>
            <a:lvl2pPr marL="3240085" lvl="1" indent="-1399310" algn="l">
              <a:spcBef>
                <a:spcPts val="1857"/>
              </a:spcBef>
              <a:spcAft>
                <a:spcPts val="0"/>
              </a:spcAft>
              <a:buClr>
                <a:schemeClr val="dk1"/>
              </a:buClr>
              <a:buSzPts val="2619"/>
              <a:buChar char="–"/>
              <a:defRPr sz="9280"/>
            </a:lvl2pPr>
            <a:lvl3pPr marL="4860127" lvl="2" indent="-1297607" algn="l">
              <a:spcBef>
                <a:spcPts val="1534"/>
              </a:spcBef>
              <a:spcAft>
                <a:spcPts val="0"/>
              </a:spcAft>
              <a:buClr>
                <a:schemeClr val="dk1"/>
              </a:buClr>
              <a:buSzPts val="2167"/>
              <a:buChar char="•"/>
              <a:defRPr sz="7679"/>
            </a:lvl3pPr>
            <a:lvl4pPr marL="6480170" lvl="3" indent="-1249233" algn="l">
              <a:spcBef>
                <a:spcPts val="1382"/>
              </a:spcBef>
              <a:spcAft>
                <a:spcPts val="0"/>
              </a:spcAft>
              <a:buClr>
                <a:schemeClr val="dk1"/>
              </a:buClr>
              <a:buSzPts val="1952"/>
              <a:buChar char="–"/>
              <a:defRPr sz="6917"/>
            </a:lvl4pPr>
            <a:lvl5pPr marL="8100212" lvl="4" indent="-1249229" algn="l">
              <a:spcBef>
                <a:spcPts val="1382"/>
              </a:spcBef>
              <a:spcAft>
                <a:spcPts val="0"/>
              </a:spcAft>
              <a:buClr>
                <a:schemeClr val="dk1"/>
              </a:buClr>
              <a:buSzPts val="1952"/>
              <a:buChar char="»"/>
              <a:defRPr sz="6917"/>
            </a:lvl5pPr>
            <a:lvl6pPr marL="9720255" lvl="5" indent="-1249229" algn="l">
              <a:spcBef>
                <a:spcPts val="1382"/>
              </a:spcBef>
              <a:spcAft>
                <a:spcPts val="0"/>
              </a:spcAft>
              <a:buClr>
                <a:schemeClr val="dk1"/>
              </a:buClr>
              <a:buSzPts val="1952"/>
              <a:buChar char="•"/>
              <a:defRPr sz="6917"/>
            </a:lvl6pPr>
            <a:lvl7pPr marL="11340297" lvl="6" indent="-1249229" algn="l">
              <a:spcBef>
                <a:spcPts val="1382"/>
              </a:spcBef>
              <a:spcAft>
                <a:spcPts val="0"/>
              </a:spcAft>
              <a:buClr>
                <a:schemeClr val="dk1"/>
              </a:buClr>
              <a:buSzPts val="1952"/>
              <a:buChar char="•"/>
              <a:defRPr sz="6917"/>
            </a:lvl7pPr>
            <a:lvl8pPr marL="12960340" lvl="7" indent="-1249233" algn="l">
              <a:spcBef>
                <a:spcPts val="1382"/>
              </a:spcBef>
              <a:spcAft>
                <a:spcPts val="0"/>
              </a:spcAft>
              <a:buClr>
                <a:schemeClr val="dk1"/>
              </a:buClr>
              <a:buSzPts val="1952"/>
              <a:buChar char="•"/>
              <a:defRPr sz="6917"/>
            </a:lvl8pPr>
            <a:lvl9pPr marL="14580382" lvl="8" indent="-1249233" algn="l">
              <a:spcBef>
                <a:spcPts val="1382"/>
              </a:spcBef>
              <a:spcAft>
                <a:spcPts val="0"/>
              </a:spcAft>
              <a:buClr>
                <a:schemeClr val="dk1"/>
              </a:buClr>
              <a:buSzPts val="1952"/>
              <a:buChar char="•"/>
              <a:defRPr sz="6917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16469643" y="10080149"/>
            <a:ext cx="14309686" cy="28510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0825" tIns="215400" rIns="430825" bIns="215400" anchor="t" anchorCtr="0">
            <a:normAutofit/>
          </a:bodyPr>
          <a:lstStyle>
            <a:lvl1pPr marL="1620042" lvl="0" indent="-1495612" algn="l">
              <a:spcBef>
                <a:spcPts val="2158"/>
              </a:spcBef>
              <a:spcAft>
                <a:spcPts val="0"/>
              </a:spcAft>
              <a:buClr>
                <a:schemeClr val="dk1"/>
              </a:buClr>
              <a:buSzPts val="3047"/>
              <a:buChar char="•"/>
              <a:defRPr sz="10797"/>
            </a:lvl1pPr>
            <a:lvl2pPr marL="3240085" lvl="1" indent="-1399310" algn="l">
              <a:spcBef>
                <a:spcPts val="1857"/>
              </a:spcBef>
              <a:spcAft>
                <a:spcPts val="0"/>
              </a:spcAft>
              <a:buClr>
                <a:schemeClr val="dk1"/>
              </a:buClr>
              <a:buSzPts val="2619"/>
              <a:buChar char="–"/>
              <a:defRPr sz="9280"/>
            </a:lvl2pPr>
            <a:lvl3pPr marL="4860127" lvl="2" indent="-1297607" algn="l">
              <a:spcBef>
                <a:spcPts val="1534"/>
              </a:spcBef>
              <a:spcAft>
                <a:spcPts val="0"/>
              </a:spcAft>
              <a:buClr>
                <a:schemeClr val="dk1"/>
              </a:buClr>
              <a:buSzPts val="2167"/>
              <a:buChar char="•"/>
              <a:defRPr sz="7679"/>
            </a:lvl3pPr>
            <a:lvl4pPr marL="6480170" lvl="3" indent="-1249233" algn="l">
              <a:spcBef>
                <a:spcPts val="1382"/>
              </a:spcBef>
              <a:spcAft>
                <a:spcPts val="0"/>
              </a:spcAft>
              <a:buClr>
                <a:schemeClr val="dk1"/>
              </a:buClr>
              <a:buSzPts val="1952"/>
              <a:buChar char="–"/>
              <a:defRPr sz="6917"/>
            </a:lvl4pPr>
            <a:lvl5pPr marL="8100212" lvl="4" indent="-1249229" algn="l">
              <a:spcBef>
                <a:spcPts val="1382"/>
              </a:spcBef>
              <a:spcAft>
                <a:spcPts val="0"/>
              </a:spcAft>
              <a:buClr>
                <a:schemeClr val="dk1"/>
              </a:buClr>
              <a:buSzPts val="1952"/>
              <a:buChar char="»"/>
              <a:defRPr sz="6917"/>
            </a:lvl5pPr>
            <a:lvl6pPr marL="9720255" lvl="5" indent="-1249229" algn="l">
              <a:spcBef>
                <a:spcPts val="1382"/>
              </a:spcBef>
              <a:spcAft>
                <a:spcPts val="0"/>
              </a:spcAft>
              <a:buClr>
                <a:schemeClr val="dk1"/>
              </a:buClr>
              <a:buSzPts val="1952"/>
              <a:buChar char="•"/>
              <a:defRPr sz="6917"/>
            </a:lvl6pPr>
            <a:lvl7pPr marL="11340297" lvl="6" indent="-1249229" algn="l">
              <a:spcBef>
                <a:spcPts val="1382"/>
              </a:spcBef>
              <a:spcAft>
                <a:spcPts val="0"/>
              </a:spcAft>
              <a:buClr>
                <a:schemeClr val="dk1"/>
              </a:buClr>
              <a:buSzPts val="1952"/>
              <a:buChar char="•"/>
              <a:defRPr sz="6917"/>
            </a:lvl7pPr>
            <a:lvl8pPr marL="12960340" lvl="7" indent="-1249233" algn="l">
              <a:spcBef>
                <a:spcPts val="1382"/>
              </a:spcBef>
              <a:spcAft>
                <a:spcPts val="0"/>
              </a:spcAft>
              <a:buClr>
                <a:schemeClr val="dk1"/>
              </a:buClr>
              <a:buSzPts val="1952"/>
              <a:buChar char="•"/>
              <a:defRPr sz="6917"/>
            </a:lvl8pPr>
            <a:lvl9pPr marL="14580382" lvl="8" indent="-1249233" algn="l">
              <a:spcBef>
                <a:spcPts val="1382"/>
              </a:spcBef>
              <a:spcAft>
                <a:spcPts val="0"/>
              </a:spcAft>
              <a:buClr>
                <a:schemeClr val="dk1"/>
              </a:buClr>
              <a:buSzPts val="1952"/>
              <a:buChar char="•"/>
              <a:defRPr sz="6917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1619964" y="40040695"/>
            <a:ext cx="7559834" cy="2300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0825" tIns="215400" rIns="430825" bIns="2154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11069757" y="40040695"/>
            <a:ext cx="10259775" cy="2300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0825" tIns="215400" rIns="430825" bIns="2154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23219494" y="40040695"/>
            <a:ext cx="7559834" cy="2300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0825" tIns="215400" rIns="430825" bIns="2154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1619969" y="1730010"/>
            <a:ext cx="29159359" cy="720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0825" tIns="215400" rIns="430825" bIns="2154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24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1619972" y="9670161"/>
            <a:ext cx="14315312" cy="403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0825" tIns="215400" rIns="430825" bIns="215400" anchor="b" anchorCtr="0">
            <a:normAutofit/>
          </a:bodyPr>
          <a:lstStyle>
            <a:lvl1pPr marL="1620042" lvl="0" indent="-810021" algn="l">
              <a:spcBef>
                <a:spcPts val="1857"/>
              </a:spcBef>
              <a:spcAft>
                <a:spcPts val="0"/>
              </a:spcAft>
              <a:buClr>
                <a:schemeClr val="dk1"/>
              </a:buClr>
              <a:buSzPts val="2619"/>
              <a:buNone/>
              <a:defRPr sz="9280" b="1"/>
            </a:lvl1pPr>
            <a:lvl2pPr marL="3240085" lvl="1" indent="-810021" algn="l">
              <a:spcBef>
                <a:spcPts val="1534"/>
              </a:spcBef>
              <a:spcAft>
                <a:spcPts val="0"/>
              </a:spcAft>
              <a:buClr>
                <a:schemeClr val="dk1"/>
              </a:buClr>
              <a:buSzPts val="2167"/>
              <a:buNone/>
              <a:defRPr sz="7679" b="1"/>
            </a:lvl2pPr>
            <a:lvl3pPr marL="4860127" lvl="2" indent="-810021" algn="l">
              <a:spcBef>
                <a:spcPts val="1382"/>
              </a:spcBef>
              <a:spcAft>
                <a:spcPts val="0"/>
              </a:spcAft>
              <a:buClr>
                <a:schemeClr val="dk1"/>
              </a:buClr>
              <a:buSzPts val="1952"/>
              <a:buNone/>
              <a:defRPr sz="6917" b="1"/>
            </a:lvl3pPr>
            <a:lvl4pPr marL="6480170" lvl="3" indent="-810021" algn="l">
              <a:spcBef>
                <a:spcPts val="1233"/>
              </a:spcBef>
              <a:spcAft>
                <a:spcPts val="0"/>
              </a:spcAft>
              <a:buClr>
                <a:schemeClr val="dk1"/>
              </a:buClr>
              <a:buSzPts val="1738"/>
              <a:buNone/>
              <a:defRPr sz="6155" b="1"/>
            </a:lvl4pPr>
            <a:lvl5pPr marL="8100212" lvl="4" indent="-810021" algn="l">
              <a:spcBef>
                <a:spcPts val="1233"/>
              </a:spcBef>
              <a:spcAft>
                <a:spcPts val="0"/>
              </a:spcAft>
              <a:buClr>
                <a:schemeClr val="dk1"/>
              </a:buClr>
              <a:buSzPts val="1738"/>
              <a:buNone/>
              <a:defRPr sz="6155" b="1"/>
            </a:lvl5pPr>
            <a:lvl6pPr marL="9720255" lvl="5" indent="-810021" algn="l">
              <a:spcBef>
                <a:spcPts val="1233"/>
              </a:spcBef>
              <a:spcAft>
                <a:spcPts val="0"/>
              </a:spcAft>
              <a:buClr>
                <a:schemeClr val="dk1"/>
              </a:buClr>
              <a:buSzPts val="1738"/>
              <a:buNone/>
              <a:defRPr sz="6155" b="1"/>
            </a:lvl6pPr>
            <a:lvl7pPr marL="11340297" lvl="6" indent="-810021" algn="l">
              <a:spcBef>
                <a:spcPts val="1233"/>
              </a:spcBef>
              <a:spcAft>
                <a:spcPts val="0"/>
              </a:spcAft>
              <a:buClr>
                <a:schemeClr val="dk1"/>
              </a:buClr>
              <a:buSzPts val="1738"/>
              <a:buNone/>
              <a:defRPr sz="6155" b="1"/>
            </a:lvl7pPr>
            <a:lvl8pPr marL="12960340" lvl="7" indent="-810021" algn="l">
              <a:spcBef>
                <a:spcPts val="1233"/>
              </a:spcBef>
              <a:spcAft>
                <a:spcPts val="0"/>
              </a:spcAft>
              <a:buClr>
                <a:schemeClr val="dk1"/>
              </a:buClr>
              <a:buSzPts val="1738"/>
              <a:buNone/>
              <a:defRPr sz="6155" b="1"/>
            </a:lvl8pPr>
            <a:lvl9pPr marL="14580382" lvl="8" indent="-810021" algn="l">
              <a:spcBef>
                <a:spcPts val="1233"/>
              </a:spcBef>
              <a:spcAft>
                <a:spcPts val="0"/>
              </a:spcAft>
              <a:buClr>
                <a:schemeClr val="dk1"/>
              </a:buClr>
              <a:buSzPts val="1738"/>
              <a:buNone/>
              <a:defRPr sz="6155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1619972" y="13700238"/>
            <a:ext cx="14315312" cy="24890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0825" tIns="215400" rIns="430825" bIns="215400" anchor="t" anchorCtr="0">
            <a:normAutofit/>
          </a:bodyPr>
          <a:lstStyle>
            <a:lvl1pPr marL="1620042" lvl="0" indent="-1399310" algn="l">
              <a:spcBef>
                <a:spcPts val="1857"/>
              </a:spcBef>
              <a:spcAft>
                <a:spcPts val="0"/>
              </a:spcAft>
              <a:buClr>
                <a:schemeClr val="dk1"/>
              </a:buClr>
              <a:buSzPts val="2619"/>
              <a:buChar char="•"/>
              <a:defRPr sz="9280"/>
            </a:lvl1pPr>
            <a:lvl2pPr marL="3240085" lvl="1" indent="-1297607" algn="l">
              <a:spcBef>
                <a:spcPts val="1534"/>
              </a:spcBef>
              <a:spcAft>
                <a:spcPts val="0"/>
              </a:spcAft>
              <a:buClr>
                <a:schemeClr val="dk1"/>
              </a:buClr>
              <a:buSzPts val="2167"/>
              <a:buChar char="–"/>
              <a:defRPr sz="7679"/>
            </a:lvl2pPr>
            <a:lvl3pPr marL="4860127" lvl="2" indent="-1249233" algn="l">
              <a:spcBef>
                <a:spcPts val="1382"/>
              </a:spcBef>
              <a:spcAft>
                <a:spcPts val="0"/>
              </a:spcAft>
              <a:buClr>
                <a:schemeClr val="dk1"/>
              </a:buClr>
              <a:buSzPts val="1952"/>
              <a:buChar char="•"/>
              <a:defRPr sz="6917"/>
            </a:lvl3pPr>
            <a:lvl4pPr marL="6480170" lvl="3" indent="-1201081" algn="l">
              <a:spcBef>
                <a:spcPts val="1233"/>
              </a:spcBef>
              <a:spcAft>
                <a:spcPts val="0"/>
              </a:spcAft>
              <a:buClr>
                <a:schemeClr val="dk1"/>
              </a:buClr>
              <a:buSzPts val="1738"/>
              <a:buChar char="–"/>
              <a:defRPr sz="6155"/>
            </a:lvl4pPr>
            <a:lvl5pPr marL="8100212" lvl="4" indent="-1201081" algn="l">
              <a:spcBef>
                <a:spcPts val="1233"/>
              </a:spcBef>
              <a:spcAft>
                <a:spcPts val="0"/>
              </a:spcAft>
              <a:buClr>
                <a:schemeClr val="dk1"/>
              </a:buClr>
              <a:buSzPts val="1738"/>
              <a:buChar char="»"/>
              <a:defRPr sz="6155"/>
            </a:lvl5pPr>
            <a:lvl6pPr marL="9720255" lvl="5" indent="-1201081" algn="l">
              <a:spcBef>
                <a:spcPts val="1233"/>
              </a:spcBef>
              <a:spcAft>
                <a:spcPts val="0"/>
              </a:spcAft>
              <a:buClr>
                <a:schemeClr val="dk1"/>
              </a:buClr>
              <a:buSzPts val="1738"/>
              <a:buChar char="•"/>
              <a:defRPr sz="6155"/>
            </a:lvl6pPr>
            <a:lvl7pPr marL="11340297" lvl="6" indent="-1201081" algn="l">
              <a:spcBef>
                <a:spcPts val="1233"/>
              </a:spcBef>
              <a:spcAft>
                <a:spcPts val="0"/>
              </a:spcAft>
              <a:buClr>
                <a:schemeClr val="dk1"/>
              </a:buClr>
              <a:buSzPts val="1738"/>
              <a:buChar char="•"/>
              <a:defRPr sz="6155"/>
            </a:lvl7pPr>
            <a:lvl8pPr marL="12960340" lvl="7" indent="-1201081" algn="l">
              <a:spcBef>
                <a:spcPts val="1233"/>
              </a:spcBef>
              <a:spcAft>
                <a:spcPts val="0"/>
              </a:spcAft>
              <a:buClr>
                <a:schemeClr val="dk1"/>
              </a:buClr>
              <a:buSzPts val="1738"/>
              <a:buChar char="•"/>
              <a:defRPr sz="6155"/>
            </a:lvl8pPr>
            <a:lvl9pPr marL="14580382" lvl="8" indent="-1201081" algn="l">
              <a:spcBef>
                <a:spcPts val="1233"/>
              </a:spcBef>
              <a:spcAft>
                <a:spcPts val="0"/>
              </a:spcAft>
              <a:buClr>
                <a:schemeClr val="dk1"/>
              </a:buClr>
              <a:buSzPts val="1738"/>
              <a:buChar char="•"/>
              <a:defRPr sz="6155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16458397" y="9670161"/>
            <a:ext cx="14320934" cy="403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0825" tIns="215400" rIns="430825" bIns="215400" anchor="b" anchorCtr="0">
            <a:normAutofit/>
          </a:bodyPr>
          <a:lstStyle>
            <a:lvl1pPr marL="1620042" lvl="0" indent="-810021" algn="l">
              <a:spcBef>
                <a:spcPts val="1857"/>
              </a:spcBef>
              <a:spcAft>
                <a:spcPts val="0"/>
              </a:spcAft>
              <a:buClr>
                <a:schemeClr val="dk1"/>
              </a:buClr>
              <a:buSzPts val="2619"/>
              <a:buNone/>
              <a:defRPr sz="9280" b="1"/>
            </a:lvl1pPr>
            <a:lvl2pPr marL="3240085" lvl="1" indent="-810021" algn="l">
              <a:spcBef>
                <a:spcPts val="1534"/>
              </a:spcBef>
              <a:spcAft>
                <a:spcPts val="0"/>
              </a:spcAft>
              <a:buClr>
                <a:schemeClr val="dk1"/>
              </a:buClr>
              <a:buSzPts val="2167"/>
              <a:buNone/>
              <a:defRPr sz="7679" b="1"/>
            </a:lvl2pPr>
            <a:lvl3pPr marL="4860127" lvl="2" indent="-810021" algn="l">
              <a:spcBef>
                <a:spcPts val="1382"/>
              </a:spcBef>
              <a:spcAft>
                <a:spcPts val="0"/>
              </a:spcAft>
              <a:buClr>
                <a:schemeClr val="dk1"/>
              </a:buClr>
              <a:buSzPts val="1952"/>
              <a:buNone/>
              <a:defRPr sz="6917" b="1"/>
            </a:lvl3pPr>
            <a:lvl4pPr marL="6480170" lvl="3" indent="-810021" algn="l">
              <a:spcBef>
                <a:spcPts val="1233"/>
              </a:spcBef>
              <a:spcAft>
                <a:spcPts val="0"/>
              </a:spcAft>
              <a:buClr>
                <a:schemeClr val="dk1"/>
              </a:buClr>
              <a:buSzPts val="1738"/>
              <a:buNone/>
              <a:defRPr sz="6155" b="1"/>
            </a:lvl4pPr>
            <a:lvl5pPr marL="8100212" lvl="4" indent="-810021" algn="l">
              <a:spcBef>
                <a:spcPts val="1233"/>
              </a:spcBef>
              <a:spcAft>
                <a:spcPts val="0"/>
              </a:spcAft>
              <a:buClr>
                <a:schemeClr val="dk1"/>
              </a:buClr>
              <a:buSzPts val="1738"/>
              <a:buNone/>
              <a:defRPr sz="6155" b="1"/>
            </a:lvl5pPr>
            <a:lvl6pPr marL="9720255" lvl="5" indent="-810021" algn="l">
              <a:spcBef>
                <a:spcPts val="1233"/>
              </a:spcBef>
              <a:spcAft>
                <a:spcPts val="0"/>
              </a:spcAft>
              <a:buClr>
                <a:schemeClr val="dk1"/>
              </a:buClr>
              <a:buSzPts val="1738"/>
              <a:buNone/>
              <a:defRPr sz="6155" b="1"/>
            </a:lvl6pPr>
            <a:lvl7pPr marL="11340297" lvl="6" indent="-810021" algn="l">
              <a:spcBef>
                <a:spcPts val="1233"/>
              </a:spcBef>
              <a:spcAft>
                <a:spcPts val="0"/>
              </a:spcAft>
              <a:buClr>
                <a:schemeClr val="dk1"/>
              </a:buClr>
              <a:buSzPts val="1738"/>
              <a:buNone/>
              <a:defRPr sz="6155" b="1"/>
            </a:lvl7pPr>
            <a:lvl8pPr marL="12960340" lvl="7" indent="-810021" algn="l">
              <a:spcBef>
                <a:spcPts val="1233"/>
              </a:spcBef>
              <a:spcAft>
                <a:spcPts val="0"/>
              </a:spcAft>
              <a:buClr>
                <a:schemeClr val="dk1"/>
              </a:buClr>
              <a:buSzPts val="1738"/>
              <a:buNone/>
              <a:defRPr sz="6155" b="1"/>
            </a:lvl8pPr>
            <a:lvl9pPr marL="14580382" lvl="8" indent="-810021" algn="l">
              <a:spcBef>
                <a:spcPts val="1233"/>
              </a:spcBef>
              <a:spcAft>
                <a:spcPts val="0"/>
              </a:spcAft>
              <a:buClr>
                <a:schemeClr val="dk1"/>
              </a:buClr>
              <a:buSzPts val="1738"/>
              <a:buNone/>
              <a:defRPr sz="6155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16458397" y="13700238"/>
            <a:ext cx="14320934" cy="24890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0825" tIns="215400" rIns="430825" bIns="215400" anchor="t" anchorCtr="0">
            <a:normAutofit/>
          </a:bodyPr>
          <a:lstStyle>
            <a:lvl1pPr marL="1620042" lvl="0" indent="-1399310" algn="l">
              <a:spcBef>
                <a:spcPts val="1857"/>
              </a:spcBef>
              <a:spcAft>
                <a:spcPts val="0"/>
              </a:spcAft>
              <a:buClr>
                <a:schemeClr val="dk1"/>
              </a:buClr>
              <a:buSzPts val="2619"/>
              <a:buChar char="•"/>
              <a:defRPr sz="9280"/>
            </a:lvl1pPr>
            <a:lvl2pPr marL="3240085" lvl="1" indent="-1297607" algn="l">
              <a:spcBef>
                <a:spcPts val="1534"/>
              </a:spcBef>
              <a:spcAft>
                <a:spcPts val="0"/>
              </a:spcAft>
              <a:buClr>
                <a:schemeClr val="dk1"/>
              </a:buClr>
              <a:buSzPts val="2167"/>
              <a:buChar char="–"/>
              <a:defRPr sz="7679"/>
            </a:lvl2pPr>
            <a:lvl3pPr marL="4860127" lvl="2" indent="-1249233" algn="l">
              <a:spcBef>
                <a:spcPts val="1382"/>
              </a:spcBef>
              <a:spcAft>
                <a:spcPts val="0"/>
              </a:spcAft>
              <a:buClr>
                <a:schemeClr val="dk1"/>
              </a:buClr>
              <a:buSzPts val="1952"/>
              <a:buChar char="•"/>
              <a:defRPr sz="6917"/>
            </a:lvl3pPr>
            <a:lvl4pPr marL="6480170" lvl="3" indent="-1201081" algn="l">
              <a:spcBef>
                <a:spcPts val="1233"/>
              </a:spcBef>
              <a:spcAft>
                <a:spcPts val="0"/>
              </a:spcAft>
              <a:buClr>
                <a:schemeClr val="dk1"/>
              </a:buClr>
              <a:buSzPts val="1738"/>
              <a:buChar char="–"/>
              <a:defRPr sz="6155"/>
            </a:lvl4pPr>
            <a:lvl5pPr marL="8100212" lvl="4" indent="-1201081" algn="l">
              <a:spcBef>
                <a:spcPts val="1233"/>
              </a:spcBef>
              <a:spcAft>
                <a:spcPts val="0"/>
              </a:spcAft>
              <a:buClr>
                <a:schemeClr val="dk1"/>
              </a:buClr>
              <a:buSzPts val="1738"/>
              <a:buChar char="»"/>
              <a:defRPr sz="6155"/>
            </a:lvl5pPr>
            <a:lvl6pPr marL="9720255" lvl="5" indent="-1201081" algn="l">
              <a:spcBef>
                <a:spcPts val="1233"/>
              </a:spcBef>
              <a:spcAft>
                <a:spcPts val="0"/>
              </a:spcAft>
              <a:buClr>
                <a:schemeClr val="dk1"/>
              </a:buClr>
              <a:buSzPts val="1738"/>
              <a:buChar char="•"/>
              <a:defRPr sz="6155"/>
            </a:lvl6pPr>
            <a:lvl7pPr marL="11340297" lvl="6" indent="-1201081" algn="l">
              <a:spcBef>
                <a:spcPts val="1233"/>
              </a:spcBef>
              <a:spcAft>
                <a:spcPts val="0"/>
              </a:spcAft>
              <a:buClr>
                <a:schemeClr val="dk1"/>
              </a:buClr>
              <a:buSzPts val="1738"/>
              <a:buChar char="•"/>
              <a:defRPr sz="6155"/>
            </a:lvl7pPr>
            <a:lvl8pPr marL="12960340" lvl="7" indent="-1201081" algn="l">
              <a:spcBef>
                <a:spcPts val="1233"/>
              </a:spcBef>
              <a:spcAft>
                <a:spcPts val="0"/>
              </a:spcAft>
              <a:buClr>
                <a:schemeClr val="dk1"/>
              </a:buClr>
              <a:buSzPts val="1738"/>
              <a:buChar char="•"/>
              <a:defRPr sz="6155"/>
            </a:lvl8pPr>
            <a:lvl9pPr marL="14580382" lvl="8" indent="-1201081" algn="l">
              <a:spcBef>
                <a:spcPts val="1233"/>
              </a:spcBef>
              <a:spcAft>
                <a:spcPts val="0"/>
              </a:spcAft>
              <a:buClr>
                <a:schemeClr val="dk1"/>
              </a:buClr>
              <a:buSzPts val="1738"/>
              <a:buChar char="•"/>
              <a:defRPr sz="6155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1619964" y="40040695"/>
            <a:ext cx="7559834" cy="2300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0825" tIns="215400" rIns="430825" bIns="2154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11069757" y="40040695"/>
            <a:ext cx="10259775" cy="2300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0825" tIns="215400" rIns="430825" bIns="2154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23219494" y="40040695"/>
            <a:ext cx="7559834" cy="2300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0825" tIns="215400" rIns="430825" bIns="2154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1619969" y="1730010"/>
            <a:ext cx="29159359" cy="720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0825" tIns="215400" rIns="430825" bIns="2154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1619964" y="40040695"/>
            <a:ext cx="7559834" cy="2300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0825" tIns="215400" rIns="430825" bIns="2154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11069757" y="40040695"/>
            <a:ext cx="10259775" cy="2300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0825" tIns="215400" rIns="430825" bIns="2154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23219494" y="40040695"/>
            <a:ext cx="7559834" cy="2300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0825" tIns="215400" rIns="430825" bIns="2154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1619964" y="40040695"/>
            <a:ext cx="7559834" cy="2300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0825" tIns="215400" rIns="430825" bIns="2154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11069757" y="40040695"/>
            <a:ext cx="10259775" cy="2300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0825" tIns="215400" rIns="430825" bIns="2154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23219494" y="40040695"/>
            <a:ext cx="7559834" cy="2300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0825" tIns="215400" rIns="430825" bIns="2154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1619974" y="1720044"/>
            <a:ext cx="10659139" cy="7320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0825" tIns="215400" rIns="430825" bIns="2154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67"/>
              <a:buFont typeface="Calibri"/>
              <a:buNone/>
              <a:defRPr sz="7679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12667227" y="1720119"/>
            <a:ext cx="18112104" cy="36870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0825" tIns="215400" rIns="430825" bIns="215400" anchor="t" anchorCtr="0">
            <a:normAutofit/>
          </a:bodyPr>
          <a:lstStyle>
            <a:lvl1pPr marL="1620042" lvl="0" indent="-1597542" algn="l">
              <a:spcBef>
                <a:spcPts val="248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  <a:defRPr sz="12402"/>
            </a:lvl1pPr>
            <a:lvl2pPr marL="3240085" lvl="1" indent="-1495612" algn="l">
              <a:spcBef>
                <a:spcPts val="2158"/>
              </a:spcBef>
              <a:spcAft>
                <a:spcPts val="0"/>
              </a:spcAft>
              <a:buClr>
                <a:schemeClr val="dk1"/>
              </a:buClr>
              <a:buSzPts val="3047"/>
              <a:buChar char="–"/>
              <a:defRPr sz="10797"/>
            </a:lvl2pPr>
            <a:lvl3pPr marL="4860127" lvl="2" indent="-1399310" algn="l">
              <a:spcBef>
                <a:spcPts val="1857"/>
              </a:spcBef>
              <a:spcAft>
                <a:spcPts val="0"/>
              </a:spcAft>
              <a:buClr>
                <a:schemeClr val="dk1"/>
              </a:buClr>
              <a:buSzPts val="2619"/>
              <a:buChar char="•"/>
              <a:defRPr sz="9280"/>
            </a:lvl3pPr>
            <a:lvl4pPr marL="6480170" lvl="3" indent="-1297607" algn="l">
              <a:spcBef>
                <a:spcPts val="1534"/>
              </a:spcBef>
              <a:spcAft>
                <a:spcPts val="0"/>
              </a:spcAft>
              <a:buClr>
                <a:schemeClr val="dk1"/>
              </a:buClr>
              <a:buSzPts val="2167"/>
              <a:buChar char="–"/>
              <a:defRPr sz="7679"/>
            </a:lvl4pPr>
            <a:lvl5pPr marL="8100212" lvl="4" indent="-1297607" algn="l">
              <a:spcBef>
                <a:spcPts val="1534"/>
              </a:spcBef>
              <a:spcAft>
                <a:spcPts val="0"/>
              </a:spcAft>
              <a:buClr>
                <a:schemeClr val="dk1"/>
              </a:buClr>
              <a:buSzPts val="2167"/>
              <a:buChar char="»"/>
              <a:defRPr sz="7679"/>
            </a:lvl5pPr>
            <a:lvl6pPr marL="9720255" lvl="5" indent="-1297607" algn="l">
              <a:spcBef>
                <a:spcPts val="1534"/>
              </a:spcBef>
              <a:spcAft>
                <a:spcPts val="0"/>
              </a:spcAft>
              <a:buClr>
                <a:schemeClr val="dk1"/>
              </a:buClr>
              <a:buSzPts val="2167"/>
              <a:buChar char="•"/>
              <a:defRPr sz="7679"/>
            </a:lvl6pPr>
            <a:lvl7pPr marL="11340297" lvl="6" indent="-1297607" algn="l">
              <a:spcBef>
                <a:spcPts val="1534"/>
              </a:spcBef>
              <a:spcAft>
                <a:spcPts val="0"/>
              </a:spcAft>
              <a:buClr>
                <a:schemeClr val="dk1"/>
              </a:buClr>
              <a:buSzPts val="2167"/>
              <a:buChar char="•"/>
              <a:defRPr sz="7679"/>
            </a:lvl7pPr>
            <a:lvl8pPr marL="12960340" lvl="7" indent="-1297607" algn="l">
              <a:spcBef>
                <a:spcPts val="1534"/>
              </a:spcBef>
              <a:spcAft>
                <a:spcPts val="0"/>
              </a:spcAft>
              <a:buClr>
                <a:schemeClr val="dk1"/>
              </a:buClr>
              <a:buSzPts val="2167"/>
              <a:buChar char="•"/>
              <a:defRPr sz="7679"/>
            </a:lvl8pPr>
            <a:lvl9pPr marL="14580382" lvl="8" indent="-1297607" algn="l">
              <a:spcBef>
                <a:spcPts val="1534"/>
              </a:spcBef>
              <a:spcAft>
                <a:spcPts val="0"/>
              </a:spcAft>
              <a:buClr>
                <a:schemeClr val="dk1"/>
              </a:buClr>
              <a:buSzPts val="2167"/>
              <a:buChar char="•"/>
              <a:defRPr sz="7679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1619974" y="9040221"/>
            <a:ext cx="10659139" cy="2955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0825" tIns="215400" rIns="430825" bIns="215400" anchor="t" anchorCtr="0">
            <a:normAutofit/>
          </a:bodyPr>
          <a:lstStyle>
            <a:lvl1pPr marL="1620042" lvl="0" indent="-810021" algn="l">
              <a:spcBef>
                <a:spcPts val="1081"/>
              </a:spcBef>
              <a:spcAft>
                <a:spcPts val="0"/>
              </a:spcAft>
              <a:buClr>
                <a:schemeClr val="dk1"/>
              </a:buClr>
              <a:buSzPts val="1524"/>
              <a:buNone/>
              <a:defRPr sz="5400"/>
            </a:lvl1pPr>
            <a:lvl2pPr marL="3240085" lvl="1" indent="-810021" algn="l">
              <a:spcBef>
                <a:spcPts val="928"/>
              </a:spcBef>
              <a:spcAft>
                <a:spcPts val="0"/>
              </a:spcAft>
              <a:buClr>
                <a:schemeClr val="dk1"/>
              </a:buClr>
              <a:buSzPts val="1309"/>
              <a:buNone/>
              <a:defRPr sz="4638"/>
            </a:lvl2pPr>
            <a:lvl3pPr marL="4860127" lvl="2" indent="-810021" algn="l">
              <a:spcBef>
                <a:spcPts val="776"/>
              </a:spcBef>
              <a:spcAft>
                <a:spcPts val="0"/>
              </a:spcAft>
              <a:buClr>
                <a:schemeClr val="dk1"/>
              </a:buClr>
              <a:buSzPts val="1095"/>
              <a:buNone/>
              <a:defRPr sz="3880"/>
            </a:lvl3pPr>
            <a:lvl4pPr marL="6480170" lvl="3" indent="-810021" algn="l">
              <a:spcBef>
                <a:spcPts val="776"/>
              </a:spcBef>
              <a:spcAft>
                <a:spcPts val="0"/>
              </a:spcAft>
              <a:buClr>
                <a:schemeClr val="dk1"/>
              </a:buClr>
              <a:buSzPts val="1095"/>
              <a:buNone/>
              <a:defRPr sz="3880"/>
            </a:lvl4pPr>
            <a:lvl5pPr marL="8100212" lvl="4" indent="-810021" algn="l">
              <a:spcBef>
                <a:spcPts val="776"/>
              </a:spcBef>
              <a:spcAft>
                <a:spcPts val="0"/>
              </a:spcAft>
              <a:buClr>
                <a:schemeClr val="dk1"/>
              </a:buClr>
              <a:buSzPts val="1095"/>
              <a:buNone/>
              <a:defRPr sz="3880"/>
            </a:lvl5pPr>
            <a:lvl6pPr marL="9720255" lvl="5" indent="-810021" algn="l">
              <a:spcBef>
                <a:spcPts val="776"/>
              </a:spcBef>
              <a:spcAft>
                <a:spcPts val="0"/>
              </a:spcAft>
              <a:buClr>
                <a:schemeClr val="dk1"/>
              </a:buClr>
              <a:buSzPts val="1095"/>
              <a:buNone/>
              <a:defRPr sz="3880"/>
            </a:lvl6pPr>
            <a:lvl7pPr marL="11340297" lvl="6" indent="-810021" algn="l">
              <a:spcBef>
                <a:spcPts val="776"/>
              </a:spcBef>
              <a:spcAft>
                <a:spcPts val="0"/>
              </a:spcAft>
              <a:buClr>
                <a:schemeClr val="dk1"/>
              </a:buClr>
              <a:buSzPts val="1095"/>
              <a:buNone/>
              <a:defRPr sz="3880"/>
            </a:lvl7pPr>
            <a:lvl8pPr marL="12960340" lvl="7" indent="-810021" algn="l">
              <a:spcBef>
                <a:spcPts val="776"/>
              </a:spcBef>
              <a:spcAft>
                <a:spcPts val="0"/>
              </a:spcAft>
              <a:buClr>
                <a:schemeClr val="dk1"/>
              </a:buClr>
              <a:buSzPts val="1095"/>
              <a:buNone/>
              <a:defRPr sz="3880"/>
            </a:lvl8pPr>
            <a:lvl9pPr marL="14580382" lvl="8" indent="-810021" algn="l">
              <a:spcBef>
                <a:spcPts val="776"/>
              </a:spcBef>
              <a:spcAft>
                <a:spcPts val="0"/>
              </a:spcAft>
              <a:buClr>
                <a:schemeClr val="dk1"/>
              </a:buClr>
              <a:buSzPts val="1095"/>
              <a:buNone/>
              <a:defRPr sz="388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1619964" y="40040695"/>
            <a:ext cx="7559834" cy="2300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0825" tIns="215400" rIns="430825" bIns="2154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11069757" y="40040695"/>
            <a:ext cx="10259775" cy="2300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0825" tIns="215400" rIns="430825" bIns="2154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23219494" y="40040695"/>
            <a:ext cx="7559834" cy="2300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0825" tIns="215400" rIns="430825" bIns="2154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6350492" y="30240519"/>
            <a:ext cx="19439573" cy="3570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0825" tIns="215400" rIns="430825" bIns="2154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67"/>
              <a:buFont typeface="Calibri"/>
              <a:buNone/>
              <a:defRPr sz="7679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6350492" y="3860040"/>
            <a:ext cx="19439573" cy="25920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0825" tIns="215400" rIns="430825" bIns="215400" anchor="t" anchorCtr="0">
            <a:normAutofit/>
          </a:bodyPr>
          <a:lstStyle>
            <a:lvl1pPr marR="0" lvl="0" algn="l" rtl="0">
              <a:spcBef>
                <a:spcPts val="248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124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2158"/>
              </a:spcBef>
              <a:spcAft>
                <a:spcPts val="0"/>
              </a:spcAft>
              <a:buClr>
                <a:schemeClr val="dk1"/>
              </a:buClr>
              <a:buSzPts val="3047"/>
              <a:buFont typeface="Arial"/>
              <a:buNone/>
              <a:defRPr sz="107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1857"/>
              </a:spcBef>
              <a:spcAft>
                <a:spcPts val="0"/>
              </a:spcAft>
              <a:buClr>
                <a:schemeClr val="dk1"/>
              </a:buClr>
              <a:buSzPts val="2619"/>
              <a:buFont typeface="Arial"/>
              <a:buNone/>
              <a:defRPr sz="92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1534"/>
              </a:spcBef>
              <a:spcAft>
                <a:spcPts val="0"/>
              </a:spcAft>
              <a:buClr>
                <a:schemeClr val="dk1"/>
              </a:buClr>
              <a:buSzPts val="2167"/>
              <a:buFont typeface="Arial"/>
              <a:buNone/>
              <a:defRPr sz="76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1534"/>
              </a:spcBef>
              <a:spcAft>
                <a:spcPts val="0"/>
              </a:spcAft>
              <a:buClr>
                <a:schemeClr val="dk1"/>
              </a:buClr>
              <a:buSzPts val="2167"/>
              <a:buFont typeface="Arial"/>
              <a:buNone/>
              <a:defRPr sz="76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1534"/>
              </a:spcBef>
              <a:spcAft>
                <a:spcPts val="0"/>
              </a:spcAft>
              <a:buClr>
                <a:schemeClr val="dk1"/>
              </a:buClr>
              <a:buSzPts val="2167"/>
              <a:buFont typeface="Arial"/>
              <a:buNone/>
              <a:defRPr sz="76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1534"/>
              </a:spcBef>
              <a:spcAft>
                <a:spcPts val="0"/>
              </a:spcAft>
              <a:buClr>
                <a:schemeClr val="dk1"/>
              </a:buClr>
              <a:buSzPts val="2167"/>
              <a:buFont typeface="Arial"/>
              <a:buNone/>
              <a:defRPr sz="76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1534"/>
              </a:spcBef>
              <a:spcAft>
                <a:spcPts val="0"/>
              </a:spcAft>
              <a:buClr>
                <a:schemeClr val="dk1"/>
              </a:buClr>
              <a:buSzPts val="2167"/>
              <a:buFont typeface="Arial"/>
              <a:buNone/>
              <a:defRPr sz="76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1534"/>
              </a:spcBef>
              <a:spcAft>
                <a:spcPts val="0"/>
              </a:spcAft>
              <a:buClr>
                <a:schemeClr val="dk1"/>
              </a:buClr>
              <a:buSzPts val="2167"/>
              <a:buFont typeface="Arial"/>
              <a:buNone/>
              <a:defRPr sz="767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6350492" y="33810574"/>
            <a:ext cx="19439573" cy="5070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0825" tIns="215400" rIns="430825" bIns="215400" anchor="t" anchorCtr="0">
            <a:normAutofit/>
          </a:bodyPr>
          <a:lstStyle>
            <a:lvl1pPr marL="1620042" lvl="0" indent="-810021" algn="l">
              <a:spcBef>
                <a:spcPts val="1081"/>
              </a:spcBef>
              <a:spcAft>
                <a:spcPts val="0"/>
              </a:spcAft>
              <a:buClr>
                <a:schemeClr val="dk1"/>
              </a:buClr>
              <a:buSzPts val="1524"/>
              <a:buNone/>
              <a:defRPr sz="5400"/>
            </a:lvl1pPr>
            <a:lvl2pPr marL="3240085" lvl="1" indent="-810021" algn="l">
              <a:spcBef>
                <a:spcPts val="928"/>
              </a:spcBef>
              <a:spcAft>
                <a:spcPts val="0"/>
              </a:spcAft>
              <a:buClr>
                <a:schemeClr val="dk1"/>
              </a:buClr>
              <a:buSzPts val="1309"/>
              <a:buNone/>
              <a:defRPr sz="4638"/>
            </a:lvl2pPr>
            <a:lvl3pPr marL="4860127" lvl="2" indent="-810021" algn="l">
              <a:spcBef>
                <a:spcPts val="776"/>
              </a:spcBef>
              <a:spcAft>
                <a:spcPts val="0"/>
              </a:spcAft>
              <a:buClr>
                <a:schemeClr val="dk1"/>
              </a:buClr>
              <a:buSzPts val="1095"/>
              <a:buNone/>
              <a:defRPr sz="3880"/>
            </a:lvl3pPr>
            <a:lvl4pPr marL="6480170" lvl="3" indent="-810021" algn="l">
              <a:spcBef>
                <a:spcPts val="776"/>
              </a:spcBef>
              <a:spcAft>
                <a:spcPts val="0"/>
              </a:spcAft>
              <a:buClr>
                <a:schemeClr val="dk1"/>
              </a:buClr>
              <a:buSzPts val="1095"/>
              <a:buNone/>
              <a:defRPr sz="3880"/>
            </a:lvl4pPr>
            <a:lvl5pPr marL="8100212" lvl="4" indent="-810021" algn="l">
              <a:spcBef>
                <a:spcPts val="776"/>
              </a:spcBef>
              <a:spcAft>
                <a:spcPts val="0"/>
              </a:spcAft>
              <a:buClr>
                <a:schemeClr val="dk1"/>
              </a:buClr>
              <a:buSzPts val="1095"/>
              <a:buNone/>
              <a:defRPr sz="3880"/>
            </a:lvl5pPr>
            <a:lvl6pPr marL="9720255" lvl="5" indent="-810021" algn="l">
              <a:spcBef>
                <a:spcPts val="776"/>
              </a:spcBef>
              <a:spcAft>
                <a:spcPts val="0"/>
              </a:spcAft>
              <a:buClr>
                <a:schemeClr val="dk1"/>
              </a:buClr>
              <a:buSzPts val="1095"/>
              <a:buNone/>
              <a:defRPr sz="3880"/>
            </a:lvl6pPr>
            <a:lvl7pPr marL="11340297" lvl="6" indent="-810021" algn="l">
              <a:spcBef>
                <a:spcPts val="776"/>
              </a:spcBef>
              <a:spcAft>
                <a:spcPts val="0"/>
              </a:spcAft>
              <a:buClr>
                <a:schemeClr val="dk1"/>
              </a:buClr>
              <a:buSzPts val="1095"/>
              <a:buNone/>
              <a:defRPr sz="3880"/>
            </a:lvl7pPr>
            <a:lvl8pPr marL="12960340" lvl="7" indent="-810021" algn="l">
              <a:spcBef>
                <a:spcPts val="776"/>
              </a:spcBef>
              <a:spcAft>
                <a:spcPts val="0"/>
              </a:spcAft>
              <a:buClr>
                <a:schemeClr val="dk1"/>
              </a:buClr>
              <a:buSzPts val="1095"/>
              <a:buNone/>
              <a:defRPr sz="3880"/>
            </a:lvl8pPr>
            <a:lvl9pPr marL="14580382" lvl="8" indent="-810021" algn="l">
              <a:spcBef>
                <a:spcPts val="776"/>
              </a:spcBef>
              <a:spcAft>
                <a:spcPts val="0"/>
              </a:spcAft>
              <a:buClr>
                <a:schemeClr val="dk1"/>
              </a:buClr>
              <a:buSzPts val="1095"/>
              <a:buNone/>
              <a:defRPr sz="388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1619964" y="40040695"/>
            <a:ext cx="7559834" cy="2300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0825" tIns="215400" rIns="430825" bIns="2154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11069757" y="40040695"/>
            <a:ext cx="10259775" cy="2300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0825" tIns="215400" rIns="430825" bIns="2154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23219494" y="40040695"/>
            <a:ext cx="7559834" cy="2300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0825" tIns="215400" rIns="430825" bIns="2154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1619969" y="1730010"/>
            <a:ext cx="29159359" cy="720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0825" tIns="215400" rIns="430825" bIns="2154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24"/>
              <a:buFont typeface="Calibri"/>
              <a:buNone/>
              <a:defRPr sz="5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1619969" y="10080149"/>
            <a:ext cx="29159359" cy="28510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0825" tIns="215400" rIns="430825" bIns="215400" anchor="t" anchorCtr="0">
            <a:normAutofit/>
          </a:bodyPr>
          <a:lstStyle>
            <a:lvl1pPr marL="457200" marR="0" lvl="0" indent="-45085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22084" algn="l" rtl="0">
              <a:spcBef>
                <a:spcPts val="609"/>
              </a:spcBef>
              <a:spcAft>
                <a:spcPts val="0"/>
              </a:spcAft>
              <a:buClr>
                <a:schemeClr val="dk1"/>
              </a:buClr>
              <a:buSzPts val="3047"/>
              <a:buFont typeface="Arial"/>
              <a:buChar char="–"/>
              <a:defRPr sz="30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4906" algn="l" rtl="0">
              <a:spcBef>
                <a:spcPts val="524"/>
              </a:spcBef>
              <a:spcAft>
                <a:spcPts val="0"/>
              </a:spcAft>
              <a:buClr>
                <a:schemeClr val="dk1"/>
              </a:buClr>
              <a:buSzPts val="2619"/>
              <a:buFont typeface="Arial"/>
              <a:buChar char="•"/>
              <a:defRPr sz="261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6204" algn="l" rtl="0"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2167"/>
              <a:buFont typeface="Arial"/>
              <a:buChar char="–"/>
              <a:defRPr sz="21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6204" algn="l" rtl="0"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2167"/>
              <a:buFont typeface="Arial"/>
              <a:buChar char="»"/>
              <a:defRPr sz="21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6204" algn="l" rtl="0"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2167"/>
              <a:buFont typeface="Arial"/>
              <a:buChar char="•"/>
              <a:defRPr sz="21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6204" algn="l" rtl="0"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2167"/>
              <a:buFont typeface="Arial"/>
              <a:buChar char="•"/>
              <a:defRPr sz="21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6204" algn="l" rtl="0"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2167"/>
              <a:buFont typeface="Arial"/>
              <a:buChar char="•"/>
              <a:defRPr sz="21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6204" algn="l" rtl="0">
              <a:spcBef>
                <a:spcPts val="433"/>
              </a:spcBef>
              <a:spcAft>
                <a:spcPts val="0"/>
              </a:spcAft>
              <a:buClr>
                <a:schemeClr val="dk1"/>
              </a:buClr>
              <a:buSzPts val="2167"/>
              <a:buFont typeface="Arial"/>
              <a:buChar char="•"/>
              <a:defRPr sz="21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1619964" y="40040695"/>
            <a:ext cx="7559834" cy="2300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0825" tIns="215400" rIns="430825" bIns="2154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63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24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24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24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24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24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24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24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24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11069757" y="40040695"/>
            <a:ext cx="10259775" cy="2300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0825" tIns="215400" rIns="430825" bIns="2154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3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24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24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24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24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24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24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24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24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23219494" y="40040695"/>
            <a:ext cx="7559834" cy="2300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0825" tIns="215400" rIns="430825" bIns="2154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463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463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463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463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463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463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463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463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463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96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96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96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96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96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96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96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96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96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96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96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96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96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96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96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96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96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96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96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96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96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96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96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96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96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96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96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chart" Target="../charts/chart1.xml"/><Relationship Id="rId7" Type="http://schemas.openxmlformats.org/officeDocument/2006/relationships/diagramColors" Target="../diagrams/colors1.xml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2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.png"/><Relationship Id="rId4" Type="http://schemas.openxmlformats.org/officeDocument/2006/relationships/diagramData" Target="../diagrams/data1.xml"/><Relationship Id="rId9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797827" y="8265134"/>
            <a:ext cx="30803631" cy="32911539"/>
          </a:xfrm>
          <a:prstGeom prst="rect">
            <a:avLst/>
          </a:prstGeom>
          <a:solidFill>
            <a:srgbClr val="4773FF"/>
          </a:solidFill>
          <a:ln w="25400" cap="flat" cmpd="sng">
            <a:solidFill>
              <a:srgbClr val="4773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23952" tIns="161932" rIns="323952" bIns="161932" anchor="ctr" anchorCtr="0">
            <a:noAutofit/>
          </a:bodyPr>
          <a:lstStyle/>
          <a:p>
            <a:pPr algn="ctr"/>
            <a:endParaRPr sz="586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>
            <a:spLocks noGrp="1"/>
          </p:cNvSpPr>
          <p:nvPr>
            <p:ph type="ctrTitle"/>
          </p:nvPr>
        </p:nvSpPr>
        <p:spPr>
          <a:xfrm>
            <a:off x="5087465" y="0"/>
            <a:ext cx="27311823" cy="7718016"/>
          </a:xfrm>
          <a:prstGeom prst="rect">
            <a:avLst/>
          </a:prstGeom>
          <a:solidFill>
            <a:srgbClr val="4773FF"/>
          </a:solidFill>
          <a:ln>
            <a:noFill/>
          </a:ln>
        </p:spPr>
        <p:txBody>
          <a:bodyPr spcFirstLastPara="1" wrap="square" lIns="637805" tIns="637805" rIns="637805" bIns="637805" anchor="ctr" anchorCtr="0">
            <a:noAutofit/>
          </a:bodyPr>
          <a:lstStyle/>
          <a:p>
            <a:pPr>
              <a:buClr>
                <a:schemeClr val="lt1"/>
              </a:buClr>
              <a:buSzPts val="1400"/>
            </a:pPr>
            <a:r>
              <a:rPr lang="es-ES" sz="8000" b="1" dirty="0">
                <a:solidFill>
                  <a:schemeClr val="lt1"/>
                </a:solidFill>
              </a:rPr>
              <a:t>Percepción de facilitadores y barreras para la derivación a cuidados paliativos pediátricos en pediatras chilenos</a:t>
            </a:r>
            <a:r>
              <a:rPr lang="es-ES" sz="8800" b="1" dirty="0">
                <a:solidFill>
                  <a:schemeClr val="lt1"/>
                </a:solidFill>
              </a:rPr>
              <a:t/>
            </a:r>
            <a:br>
              <a:rPr lang="es-ES" sz="8800" b="1" dirty="0">
                <a:solidFill>
                  <a:schemeClr val="lt1"/>
                </a:solidFill>
              </a:rPr>
            </a:br>
            <a:r>
              <a:rPr lang="es-ES" sz="3200" b="1" dirty="0">
                <a:solidFill>
                  <a:schemeClr val="lt1"/>
                </a:solidFill>
              </a:rPr>
              <a:t/>
            </a:r>
            <a:br>
              <a:rPr lang="es-ES" sz="3200" b="1" dirty="0">
                <a:solidFill>
                  <a:schemeClr val="lt1"/>
                </a:solidFill>
              </a:rPr>
            </a:br>
            <a:r>
              <a:rPr lang="es-ES" sz="5400" b="1" dirty="0">
                <a:solidFill>
                  <a:schemeClr val="lt1"/>
                </a:solidFill>
              </a:rPr>
              <a:t>Dr. Diego Ceballos Y.</a:t>
            </a:r>
            <a:r>
              <a:rPr lang="es-ES" sz="5400" b="1" baseline="30000" dirty="0">
                <a:solidFill>
                  <a:schemeClr val="lt1"/>
                </a:solidFill>
              </a:rPr>
              <a:t>1</a:t>
            </a:r>
            <a:r>
              <a:rPr lang="es-ES" sz="5400" b="1" dirty="0">
                <a:solidFill>
                  <a:schemeClr val="lt1"/>
                </a:solidFill>
              </a:rPr>
              <a:t>, Dr. Patricio Astudillo</a:t>
            </a:r>
            <a:r>
              <a:rPr lang="es-ES" sz="5400" b="1" baseline="30000" dirty="0">
                <a:solidFill>
                  <a:schemeClr val="lt1"/>
                </a:solidFill>
              </a:rPr>
              <a:t>2</a:t>
            </a:r>
            <a:r>
              <a:rPr lang="es-ES" sz="5400" b="1" dirty="0">
                <a:solidFill>
                  <a:schemeClr val="lt1"/>
                </a:solidFill>
              </a:rPr>
              <a:t>, Dra. María Ignacia </a:t>
            </a:r>
            <a:r>
              <a:rPr lang="es-ES" sz="5400" b="1" dirty="0" err="1">
                <a:solidFill>
                  <a:schemeClr val="lt1"/>
                </a:solidFill>
              </a:rPr>
              <a:t>Eugenin</a:t>
            </a:r>
            <a:r>
              <a:rPr lang="es-ES" sz="5400" b="1" dirty="0">
                <a:solidFill>
                  <a:schemeClr val="lt1"/>
                </a:solidFill>
              </a:rPr>
              <a:t> S.</a:t>
            </a:r>
            <a:r>
              <a:rPr lang="es-ES" sz="5400" b="1" baseline="30000" dirty="0">
                <a:solidFill>
                  <a:schemeClr val="lt1"/>
                </a:solidFill>
              </a:rPr>
              <a:t>3</a:t>
            </a:r>
            <a:r>
              <a:rPr lang="es-ES" sz="4400" b="1" dirty="0">
                <a:solidFill>
                  <a:schemeClr val="lt1"/>
                </a:solidFill>
              </a:rPr>
              <a:t/>
            </a:r>
            <a:br>
              <a:rPr lang="es-ES" sz="4400" b="1" dirty="0">
                <a:solidFill>
                  <a:schemeClr val="lt1"/>
                </a:solidFill>
              </a:rPr>
            </a:br>
            <a:r>
              <a:rPr lang="es-ES" sz="4400" baseline="30000" dirty="0">
                <a:solidFill>
                  <a:schemeClr val="lt1"/>
                </a:solidFill>
              </a:rPr>
              <a:t/>
            </a:r>
            <a:br>
              <a:rPr lang="es-ES" sz="4400" baseline="30000" dirty="0">
                <a:solidFill>
                  <a:schemeClr val="lt1"/>
                </a:solidFill>
              </a:rPr>
            </a:br>
            <a:r>
              <a:rPr lang="es-ES" sz="4400" baseline="30000" dirty="0">
                <a:solidFill>
                  <a:schemeClr val="lt1"/>
                </a:solidFill>
              </a:rPr>
              <a:t>1</a:t>
            </a:r>
            <a:r>
              <a:rPr lang="es-ES" sz="4400" dirty="0">
                <a:solidFill>
                  <a:schemeClr val="lt1"/>
                </a:solidFill>
              </a:rPr>
              <a:t> Residente de Pediatría, Pontificia Universidad Católica de Chile.</a:t>
            </a:r>
            <a:br>
              <a:rPr lang="es-ES" sz="4400" dirty="0">
                <a:solidFill>
                  <a:schemeClr val="lt1"/>
                </a:solidFill>
              </a:rPr>
            </a:br>
            <a:r>
              <a:rPr lang="es-ES" sz="4400" baseline="30000" dirty="0">
                <a:solidFill>
                  <a:schemeClr val="lt1"/>
                </a:solidFill>
              </a:rPr>
              <a:t>2</a:t>
            </a:r>
            <a:r>
              <a:rPr lang="es-ES" sz="4400" dirty="0">
                <a:solidFill>
                  <a:schemeClr val="lt1"/>
                </a:solidFill>
              </a:rPr>
              <a:t> Pediatra, Instituto Milenio de Inmunología e Inmunoterapia, Pontificia Universidad Católica de Chile</a:t>
            </a:r>
            <a:r>
              <a:rPr lang="es-ES" sz="4000" dirty="0">
                <a:solidFill>
                  <a:schemeClr val="lt1"/>
                </a:solidFill>
              </a:rPr>
              <a:t>.</a:t>
            </a:r>
            <a:br>
              <a:rPr lang="es-ES" sz="4000" dirty="0">
                <a:solidFill>
                  <a:schemeClr val="lt1"/>
                </a:solidFill>
              </a:rPr>
            </a:br>
            <a:r>
              <a:rPr lang="es-ES" sz="4400" baseline="30000" dirty="0">
                <a:solidFill>
                  <a:schemeClr val="lt1"/>
                </a:solidFill>
              </a:rPr>
              <a:t>3</a:t>
            </a:r>
            <a:r>
              <a:rPr lang="es-ES" sz="4400" dirty="0">
                <a:solidFill>
                  <a:schemeClr val="lt1"/>
                </a:solidFill>
              </a:rPr>
              <a:t> Pediatra, Profesor Asistente, División de Pediatría, Pontificia Universidad Católica de Chile.</a:t>
            </a:r>
            <a:endParaRPr sz="3600" dirty="0">
              <a:solidFill>
                <a:schemeClr val="lt1"/>
              </a:solidFill>
            </a:endParaRPr>
          </a:p>
        </p:txBody>
      </p:sp>
      <p:sp>
        <p:nvSpPr>
          <p:cNvPr id="91" name="Google Shape;91;p1"/>
          <p:cNvSpPr txBox="1">
            <a:spLocks noGrp="1"/>
          </p:cNvSpPr>
          <p:nvPr>
            <p:ph type="subTitle" idx="1"/>
          </p:nvPr>
        </p:nvSpPr>
        <p:spPr>
          <a:xfrm>
            <a:off x="1524000" y="8837901"/>
            <a:ext cx="12534900" cy="6464857"/>
          </a:xfrm>
          <a:prstGeom prst="rect">
            <a:avLst/>
          </a:prstGeom>
          <a:solidFill>
            <a:schemeClr val="lt1"/>
          </a:solidFill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82683" tIns="382683" rIns="382683" bIns="382683" anchor="ctr" anchorCtr="0">
            <a:noAutofit/>
          </a:bodyPr>
          <a:lstStyle/>
          <a:p>
            <a:pPr marL="0" indent="0" algn="just">
              <a:spcBef>
                <a:spcPts val="0"/>
              </a:spcBef>
              <a:buClr>
                <a:schemeClr val="dk1"/>
              </a:buClr>
              <a:buSzPts val="1200"/>
            </a:pPr>
            <a:r>
              <a:rPr lang="es-ES" sz="4000" b="1" dirty="0">
                <a:solidFill>
                  <a:schemeClr val="dk1"/>
                </a:solidFill>
              </a:rPr>
              <a:t>INTRODUCCIÓN</a:t>
            </a:r>
          </a:p>
          <a:p>
            <a:pPr marL="0" indent="0" algn="just">
              <a:spcBef>
                <a:spcPts val="0"/>
              </a:spcBef>
              <a:buClr>
                <a:schemeClr val="dk1"/>
              </a:buClr>
              <a:buSzPts val="1200"/>
            </a:pPr>
            <a:r>
              <a:rPr lang="es-ES" sz="3600" dirty="0">
                <a:solidFill>
                  <a:schemeClr val="dk1"/>
                </a:solidFill>
              </a:rPr>
              <a:t>La percepción de facilitadores y barreras para la derivación a CPP es un fenómeno estudiado ampliamente, sin embargo, es escasa la información en Latinoamérica.</a:t>
            </a:r>
          </a:p>
          <a:p>
            <a:pPr marL="0" indent="0" algn="just">
              <a:spcBef>
                <a:spcPts val="0"/>
              </a:spcBef>
              <a:buClr>
                <a:schemeClr val="dk1"/>
              </a:buClr>
              <a:buSzPts val="1200"/>
            </a:pPr>
            <a:r>
              <a:rPr lang="es-ES" sz="3600" dirty="0">
                <a:solidFill>
                  <a:schemeClr val="dk1"/>
                </a:solidFill>
              </a:rPr>
              <a:t>Entre las barreras más frecuentes se encuentra el temor a la reacción de la familia y posible conflicto entre tratantes, encontrando discrepancias entre lo declarado por los encuestados y sus conductas clínicas.</a:t>
            </a:r>
          </a:p>
          <a:p>
            <a:pPr marL="0" indent="0" algn="just">
              <a:spcBef>
                <a:spcPts val="0"/>
              </a:spcBef>
              <a:buClr>
                <a:schemeClr val="dk1"/>
              </a:buClr>
              <a:buSzPts val="1200"/>
            </a:pPr>
            <a:r>
              <a:rPr lang="es-ES" sz="3600" dirty="0">
                <a:solidFill>
                  <a:schemeClr val="dk1"/>
                </a:solidFill>
              </a:rPr>
              <a:t>El objetivo de este trabajo es conocer las percepciones de pediatras chilenos sobre facilitadores y barreras para la derivación a cuidados paliativos pediátricos.</a:t>
            </a:r>
          </a:p>
        </p:txBody>
      </p:sp>
      <p:sp>
        <p:nvSpPr>
          <p:cNvPr id="92" name="Google Shape;92;p1" descr="data:image/jpeg;base64,/9j/4AAQSkZJRgABAQAAAQABAAD/2wCEAAkGBxQQEhUUEhQWFRUUFxoYFRUVFxgXGBsaFh0cHBcYGhoZHCggGB0lHBcWITIkJykrLi4uGh8zODMsNygtLisBCgoKDg0OGxAQGywmICQsLCwsLCwuLiwvLCwsLywsLCwsLCwsLCwsLCwsLCwsLCwsLCwsLCwsLCwsLCwsLCwsLP/AABEIAPMA0AMBEQACEQEDEQH/xAAbAAEAAgMBAQAAAAAAAAAAAAAABgcDBAUCAf/EAE0QAAIBAgEGBwsKBAUCBwAAAAECAAMRBAUGEiExQRRRYXGBkZIHEyIyNEJSU6Gy0SMzYmNyc7HBwtIVF1SiFoKDk9M1QyQldLPh4/D/xAAaAQEAAgMBAAAAAAAAAAAAAAAAAQUCAwQG/8QANxEAAgECBAIHBwQCAwEBAAAAAAECAxEEEjFRIXETMjNBYYGRBRShscHR4RUiUvBCQyM08XIk/9oADAMBAAIRAxEAPwC4sBg6ZpU/ATxF80cQ5Jk27s1xhHKuBn4FT9WnZHwkXe5OSOw4FT9WnZHwi73GSOw4FT9WnZHwi73GSOw4FT9WnZHwi73GSOw4FT9WnZHwi73GSOw4FT9WnZHwi73GSOw4FT9WnZHwi73GSOw4FT9WnZHwi73GSOw4FT9WnZHwi73GSOw4FT9WnZHwi73GSOx84DT9WnYX4Rme4yx2HAafq07C/CMz3Jyx2HAafq07C/CMz3GWOw4DT9WnYX4Rme4yx2HAaXq07C/CMz3GWOw4DS9WnYX4Rme4yx2HAaXq07C/CMz3GWOw4DS9WnYX4Rme4yx2HAaXq07C/CMz3GWOw4DS9WnYX4Rme4yx2HAaXq07C/CMz3GWOw4DS9WnYX4Rme4yx2HAaXq07C/CMz3GWOw4DS9WnYX4Rme4yx2MGPwVMUqh72niN5q8R5JMW76mM4xyvgfG8l/0f0R/kH2fkUmuIe3jt2j8ZbuK2PLqUt2feEP6bdo/GRlWxOaW7HCH9Nu0fjGVbDNLdjhD+m3aPxjKthmluxwh/TbtH4xlWwzS3Y4Q/pt2j8YyrYZpbscIf027R+MZVsM0t2OEP6bdo/GMq2GaW7HCH9Nu0fjGVbDNLdjhD+m3aPxjKthmluxwh/TbtH4xlWwzS3Y4Q/pt2j8YyrYZpbscIf027R+MZVsM0t2OEP6bdo/GMq2GaW7Brt6TdoxlWwzS3Z8783pN1mTZbDM9x35vSbrMWWwzPcd+b0m6zFlsMz3Hfm9JusxZbDM9x35vSbrMWWwzPcd+b0m6zFlsMz3Hfm9JusxZbDM9x35vSbrMWWwzPc8vWax8JtnGYUVsQ5Stqy88R5O33R92VC6x6h9TyMT+Sn7n9Ef5Ef6/Io9dkuGeXWh9gCAIAgCAIAgCAIAgG5knJtTFVRSpC7HWSdigbWJ3ATCc1BXZspUpVZZYm/nPm3UwLC506beLUAtrtrUjcdvOOm2ulWVReJuxOFlRe63OJN5yiAIAgCAIAgCAIAgHmpsPNC1Iloy9q/k7fdn3ZTrU9U+p5GJvJf8AR/RH+XmR/r8ij12S4ep5daH2AIAgCAIAgCAIAgAmQCzu55h6dDDl38GpVYk6QsQqkhRzbW/zSvxMnKVloi8wEIwp3er/AKju5YWjiaL0nYWcWB4j5rDlBsZqhmjK6OqqoVIOL7ylWUqbMCrDaCLEdBlre+h5pprg9T5JIEAQBAEAQBAEAQDzU2HmhakS0Ze1fydvuz7sp11j1Uuo+RhbyT/Q/RH+XmR/r8voUguyXDPLrQ+wBAEAQBAEAQBIB08gZEqY2poU9QGt3OxR+ZO4b+szXVqKCuzfQoSrSyxLTyJmxh8IAUTSffUfW3R6PMLSvnWlPUvaOFp0tFx3O1NR0CAaeUcl0cQujWpq43XGscx2r0GZRnKLuma6lKFRWmrlaZ3ZothPlKRL0b67+Ml9l+Nd1+vjPdRr5+D1KbF4J0v3R6vyItOk4BJAgCAIAgCAIB5qbDzQtSJaMvbEeTt90fdlOuseql1HyPCj/wAL/o/pj/If6/Io1Nglwzyq0PsEiAIAgCAIAgEnzGyDSxrVhV0vkwhXRNvG0r31H0RObEVZQtY7sFh4VnLN3W+pYWSsgJhUKUXdQTpH5sknZrJS+6cU6jm7yLelh40laD+X2N3greuqdVL/AI5hdbG3K938PsOCt66p1Uv+OTdbDK938PsOCt66p1Uv+ORdbDK938PsOCt66p1Uv+OLrYZXu/h9jxWwBdSrVXKsCGBFKxB1EfNyVK3GxDhdWbfw+xDc5czMPhsNUqoamkgFtJgRrYDXq5Z1UsROU0mVuIwNKnSco34FfTtKgSQIAgCAIAgHmpsPNC1IloXvix8g/wB2fdlOuseql1HyPFMf+HA+qt/bH+QXU8ii02DmlwzysdD1BIgCAIAgCAIBO+5R4+I+zT/F5xYvRef0LT2X1pcl9Sc43KlKiQKlRVJ2Le7nmUeE3QJyRg3oWs6kIdZmt/EqtT5nDtbc9Y95Xs2NTrQTLKlq/Qw6SUurH14fn4DgFep87XKj0KCimOYu2k55wVjNFaL1GScutL04fH/wfwlqfzNeqn0ah78h5++HT6nEZ09V9B0Lj1JPz4/Pj8QMViafzlFao9KgwB5SadQi3QzGRaL0fqM1SOqvy+z+7MlDLdF2Cl9BzsSqDTc8yuAW5xcQ4SRKrQbtez8eHzNPPjyGvzL7yzKh2iNeM7CRTktEecEkCAIAgCAIB8cajzQQ9C+MaPkn+wfwlMtT1Uuqz5hRekByEdVxD1C6pQ6bBzS5PLI9QBAEAQBAMmGw71W0aas7cSAseoTFyS1MoxlJ2irkjydmJiqti4Wiv0zduyt/aRNEsTBacTsp+z60teHMmGRMy0wwa9aqxe2mFY0lOje3iHS3nzpzVMQ5dyLGhgY07/ufHy+XH4nfwWT6VG/eqapfaVABPKTtJ55ocm9WdUKcYdVWNqQZiAIAgGPEUFqKVdVZTtVgGB6DJTa0IcVJWZxsfmvSqU2po1SkrCxVHOhq1iyNdV1geKBNkazTvqc9TCxlFxTaT2+z4EOyj3PK6a6LpVHEfAb23B6xOqOKi9UV1T2bUXUafwIxj8mVsP8APUnTlYeD0NsPQZ0RnGWjOGdKdPrJo1JkaxJAgCAIB9UXIHGZD0JWpe2O+bYcYt16vzlOtT1MtBgfFP23H97Q9RHT1+ZRTrYkcRI6pcLQ8s1Z2PMkgQBAEAzYXECmb97R+SoGI6gwB6bzGSv3mUZZeNk+Z38PnviaY0aaUEUblpFR1BppeGg9bnXHH1Yq0Ul5fky/zAxf1PYP75HusPEn9Rr+Hp+R/MDGfU9g/vj3Wn4j9Rr+Hp+R/MDGfU9g/vj3Wn4j9Rr+Hp+R/MDGfU9g/vj3Wn4j9Rr+Hp+R/MDGfU9g/vj3Wn4j9Rr+Hp+R/MDGfU9g/vj3Wn4j9Rr+Hp+R/MDGfU9g/vj3Wn4j9Rr+Hp+R/MDGfU9g/vj3Wn4j9Rr+Hp+R/MDGfU9g/vj3Wn4j9Rr+Hp+R/MDF/U9g/vj3Wn4j9Rr+Hp+T42f2LOoiiQd3ez+6PdYeI/Ua3h6fk4mPyl37WaNFD6VJCh6g1j0ibYwy97OadXPrFeSsaM2GoQBAEAzYFb1aY43QdbCYy6rM4ddc18y8cd4v+dB1uolQj08tBgtjDid/axP5wxH6lIZSTRrVRxVHHUxEt4dVckeYqdeXN/M15kYCQBJAgCAIAkAQBAEkCQD4WHHJIugGEC6PsgkSQJAEAQBAEkCQBJBu5DTSxNAcdan74mFR2g+TNtFXqRXivmXVjfFH209jA/lKlHpZfYYXxqn2/wAUQ/nD0Qjq+ZTWctPRxeIH1rntEn85aUneCPOYlWrSXic2bTQdHI2UadAsamHp4gMAAKlvBtfWPBO2/smupBy0djdRqxhfNFS5ln5LyNg69GnVGFpAVEDWKKbXF7bJXyqVItrMy7p0KE4KSguPgRjuiZvJRVK1BFRfEqKgAGvWrWHSDzrOjDVW24yOL2hhowSnBW7n9/oQadhViAS7ueZDXEVHqVUD06Y0QrAFS7ch22HvCcuJqOKSWpYYCgqknKSul8/78yZ5SyJg6NKpVOFpEU0ZyAi69EE22TljUqSaWZllUoUIRcnBcFfQrDLWUadcqaeHp4cKDcU7eFe1r2UbLe2WFODjq7lHWqRnbLFR5GTN7N+rjXITwUXx6h2LyfSPJ12kVasaa4mWHw06z4abk4fIGT8nUw+IAqHYDU8MseJaez2c5nH0tWq7RLN4bDYeOafHnx+BzKmftFDajg10eVlQ9Sow9s2LCy75Gl+0YLqw+n0MlHPTCVdWIwgAO06KVQOe4B6gZDw1RdVmSx9GXCcPkzNnBkHAvhHxNABbKSrUiQpOwAqdQ16iLAyKdWopqDJxGHw7oupBd3cQPJuJWlVV3prVVb3pv4rXBGvUdhN9m6dk02rJ2KqnJRldq/gWTmxhsHjqRqcDpIVcoV0VOsAG4NhfUw3TgqupTdszLrDwoV45siXka2dbYPAd7AwVGoamkQCFUALbfom/jcUypKpUv+5mvFdBQsujTuVziHDOzBQoZmIUbFBJIUcg2dE71wXEp27tvQmuaeNwuJqJQfBUg2h85ZW0ig1kjQFibE7TOOtGcFmUmWeFnRqyUHTXMk+VcjYPD0alU4WkRTUtbQXXbdsmiNSpKSWZnbVoUKcHNwXDwKxy3lGnXZTSw6YcKCCqEHS5TZRLCnCUdXcpK1SM2ssVHkc6bDSdfNGnpY3Dj6y/ZBb8pqrdmzowivXjz+hcGK8amON/wVj+Uq0eil3CjqqOOMK3Xdf0CO4LVlTZ9UtHHVuUqw6UX87yyw7vTR5/GxtXl5P4HBm85RIBaeCyrwXA4F28RjTR+RWRtfQQp5gZXShnqSXMvoVeioU5PTgvUkeU8EuIpPSfxXUjm4iOUGx6JpjJxd0ddSCqRcX3lHYvDNSdqbizIxVucflvltGSkro8xOLjJxeqMaqSQALkmwA2knYBJISvwRa2TyMBwPBrY1KpY1DzKzMelrAcgPFK2V6maexfU7UMlFavX0OpnV5HifuX90zCj148zdiuxnyfyKXo0i7Kq62YhVHKxsPaZat2VzzaTbsu8u/I2TUwtFKSbFGs72PnMeUnXKic3KV2enpUlTgoLuKiznyscXiHe91BK0xuCA6uvb0yzowyQSPP4ms6tRvu7jlTac4gHcoZaVcn1MLZtN6oYGw0dEFDrN73up3TQ6bdVTOpV0sO6Xfc4c3HKWb3LfJqn3x9xJwYvrrkXfszs3z+iOZ3VvnMP9mp+KTZhNH5Gj2p1ocn9CCzrKskXc/8upcz+400Yns2duA7deZYueXkWI+7P5Tio9ouZb4zsJ8imJaHmxJBI+59S0sdTPoK7f2lf1TnxLtTZ2YCN668L/34lqV9dSmOLSbqGj+uVy0L56obKv2k9w//AGR3D/LyK17ptHRxatuekvWCwPstO/Cv9lvEpfaUbVU90RKdRXiQCc5xf9HwnPT9x5yUu3l5lrX/AOnDy+RI8xMr8JwwDG9Sl4DcZA8Ruke0GaK9PLPwZ14Gt0lJX1XD7Eb7puSdF1xCjU/gVPtAeCelRb/KOOb8LUuspx+0qNpKou/g/oaXc8yV32uaz+JQF7nZpnxeoXbszLEztHKu81ez6Oapnekfme8mZU4XlenV80sy0xxIqPo9etucmJQyUWiadbpcWpd3G3KzJ7nV5HifuX90zjpdouZa4rsJ8n8iqc1FBxmHv6wezWPaBLGt2bKLC9vHmXNiL6DW26Jtz2lUj0ctGUEmwc0ujya0PUEiAIAgFm9y3yap98fcSV+L665F37M7N8/ojczwwmDqNT4XUNMgNoWNrjVpbjyTCjKor5EbcVChJrpXbYj38MyR/UP2j+yb8+I2OTosF/L4nTzbwGTkxCNh6zPVGloqWJ8031aI3XmurKq4/uXA3YenhlUTpyu+Z288vIsR92fymqj2i5nTi+wnyKZloebEkEy7l1G+JqP6NK3bYfsM5MW/2pFl7Mjeo3svn/4WKddUfRQ/3kW9wzh7i4/y/v8Ae4+19T0zxll6xpfoELQS1RB+6rh/mKnFpoenRI/Bp14N6oq/akerLmiv53FSJAJ1nF/0jCc9P3HnHS7eXmWtf/pw8jiZk5W4NilubJV8B+LWfBboPsJm7EQzQ5HLgq3R1Vs+D+haeWsnLiaFSk3nrYHiO1W6CAZXQnkkpIva1JVIOD7yF5c/8tycmGBHfq9++EcuuoeUeKg5J1U/+WrmeiK2t/8Anw6prV6/X7IjmZHl1D7Te486K/Zs4sH28fP5MtDOryPE/cv7plfS7Rcy8xXYT5P5FOZPxXeatOp6t1a3HokEjpGqWklmi0edpzyTUtmXrRqB1DKbqwBBGwg6weqU9rHqE01dFIZcyecNiKlIiwVjo/ZOtD2SPbLanLNFM8zXpunUcX/UaBEzNRNci5bwuIrU6T5PoLpnR0lCnXuuO9i/XOWpTnGLkpssqNajUmoOkuP92Jlicg4SmjPwWidFS1u9prsL8XJOVVZt2zMsZYajFN5F6FR5Txi1qhdaSUVIFqdMAKLcwGvollCLirN3KCpUU5ZkreCLD7lvk1T74+4k4sX11yLf2Z2b5/RHM7q3zmH+zU/FJswmj8jR7U60OT+hBZ2FWSLuf+XUuZ/cac+J7NnbgO3XmWLnl5FiPuz+U4qPaLmW+M7CfIpiWh5sSQWL3KqFqdep6TqnYF/1zgxb4pFx7Lj+2UvG399SZUddSoeLRXqGl+ucr0LKOrGO1KD6LKeYXAY9kmEJ6Ef7o+G08EW303Rus6B9jmb8NK0zk9oQvRvs0yqJYlAZcPhXqG1NHcjaEVmP9okOSWplGEpdVNlg5fyXVOSsPTFNi9PvZZFBLCykHUNeosJxU5x6Zvu4lvXpT90jG3FW4Fd1qLKSrqVO9WBU6+MHXO5NPiinkmuDRb+ZeV+FYVSxu9PwKnOo1N0ix57ysrwyT4aHocHW6Wkm9VwZWudeVuF4l3B8AeBT+yu/pN26Z3UaeSNimxVbparfdov74nQzGyXWOLo1e9OKY0m0ypC2KMAQSLG5I2TDETjkavxNuCpTdaMrO2/kyyc4aDVMLXRBdmpOFHGSpsJw02lNN7lziIuVKUVq0ylsVg6lIgVab0ydmmpW9ttrjXLVST0Z5uUJR6ya5kxzHzuWiow+INkHzdQ7Fv5rcQ4ju5py16Dk80SxwWMUF0c9O5kkzrzaTHorowWqo8B9qsu3Ra27iO680Uqzpuz0OzFYWNdXWpXOMzZxdI2ahUPKg74Dy+Df2zuVam+8p54StHWPpxOlmrm9iRiaNRqLqiOCxcaFgORrE9AmutVhkaub8Lhqqqxk48LllZaqquHqliAO9sLkgbVNhrnBDrIuqrSg77FH0KLOQqKzMdiqCxO/UBrMt20tTy8U5cEWn3OcDUo4ZxVRkLVSwDCxtooL2OsawZXYmSlPgXvs+nKFN5la7Of3TMm1apoNSpvUChw2gpYi+ja4GvceqZ4WcY3TZp9pUpzcXFXtfQrt1IJBBBBsQdRBG0EbjO4p3w1JbmBkusMXTqNSdUCsdNlKqdJSBYka733TmxE4uFkyxwFKaqqTTtZk+zow7VcJWRAWZkNgNpO2wnHSaU02WmJi5UpRjrYpnFYSpSNqlN0J2B1K35rjXLSMk9GeclCUeElYwyTEtzuf4XveCpne5Zz0khf7QsrMQ71GehwMctBePE7mC1hj6Tt7Doj2KJqZ0w0ue8TS00ZfSBHWLSETJXVjTyhR4ThXXfVpEDkLLq6jM4vLJM11I9JTa3RR4lueY5m7k7KlbDFjRqFCwAYgKbgbNoPGZhKEZdZGynVnTvkdjd/xXjP6h+pP2zDoKext97r/AM38Psc3G4x67mpVbSc2uxAF7Cw2ADYBNkYqKsjTOcpvNJ3ZlwGVatBai0n0RVXRfUNY1jVfYfCOsSJU4ytfuMqdadNNReppzM1HWw+cuLpoqJXZVQBVACagNQHi3mp0YN3aN8cVWirKXBcvse/8V4z+ofqT9sjoKexPvdf+b+H2NLKWVa2JKmtUL6N9G4UWva/igcQmcacY9VGupVnU67uaczNZvZOyxXw/zNV0Hog3XstdfZMJU4y1Rtp16lPqyaOwmfmMA8ameU09fsImn3WmdP6jX8PT8mHEZ6Y1/wDuhfsIo9pBMlYamu4xljq8u+3Jf+nExWKeqdKo7OeN2LdV9k3KKjojllKU+s78z7gsW9FxUptout9FgAbXBB2gjYTEoqSsxCcoPNF2Z0/8WY3+ofqT9s19BT2N/vlf+b+H2Pozsxv9Q3ZT9sdBT2Hvlf8Am/h9jj1qhdmZjdmJZjxljcnVymbUraHO227s61POjFqoVa7BVAAAVNQGoDxZq6Cnsb/e664KXy+x9/xZjP6h+pP2x0FPYn3yv/N/D7GllLKlbEkGs5cqLAkKLA/ZAmcIRj1UaqlWdTru5qBSdQ1k6gOU7JkzXZvgi88PSGHoKo2UqYHYX/4lQ3mlc9TGKhBJdyM+Fp6CKvoqB1CYszirJIywSa2D1aS+i56m8IdWlbokswjw4FO504LvGLrJu0yy8z+ELc17dEtKMs0EzzmKp5Ksl439TlTaaBAEAQBAEAQBAEAQBAEAQBAEAQBAEAQBAO1mbgu/YyittSt3xuanrH92iOmaa8stNnTg6eetFefoW7jdYVfSYDoHhMOkKR0ysR6GWxsyDMQDWPg1QdzrbpQ3A6QzdmT3GGkiCd1LAWalXG8Gm3OLsns0+oTswktY+ZVe06fGM/Igc7SqEAQBAEgCSD29FlALKwDeKSCAbbbE7do2SE0yXFrVHiSQZaOGd/ER3tt0VZvwExcktWZKMpaJvyMbCxsdRG0HbJIasfIIPdKkz3CqzWFzogmwG0m2wcsNpakqLeiPEkgEwD3UosoBZWAYXUkEAjjF9okJp6EuLWqPEkgQBAEAQCwe5ZgNVWuRttTXo8J/aV6jOHFz0iW/synwlPy+5NvGq8iL7XP4gL/dOTuLPWRsyDMQDXxw8HSG1DpDj1bQOUrpDpkoxnpc0M58ncKwtRF1sV0k+0uteu1umZ0p5JpmnE0ulpOK8uZS0tTzQkgQBAEhkomuQcfg+FUqWHwwIZiDVrnSfUpN1BuF2bfZOSpGpkcpS8kWVCpQ6WMacNe966HvuqN8rQHEjnrI+EYTRj2p148n9CMZu4FcRiaNJvFdvC5lBYjpC26Z0VZOMG0cWHgp1YxejJLnrlfEYXEClRY0aSove1QAA8Z2a7HVbk5Zz0IQlG8uLO3G1qlKplg8qtwPGeDivgsLiXAFdyASBYstmuea4Uji0uWKKy1JQWgxbU6EKj6z+xwsj4nC00Zq9F61TS8BdLRS1vOI5b7jzTdOM2/2uyOSjKjGLc43fcu7zLBwuIDZKqVFppS0qFY6NMaKiwcD8JxOP/Kle/FFvGa91ckkuD4LzKpS1xfZcXtttvlk/AoVbvJvm5j8IcXSo4fDCzFr1qx06ngozXUG4TWo+AnJVjUyOUpeSLPD1KPSqFOHm9TH3Um+XpDip362PwjCdVke0+vHkQudhWCAIAgADi1ncBIBd2QMncFw1OlvVfDP0jrc9ZMqak88mz01Cl0VNR2NnAi66R2udLoPi35QoUdExZtjpfc2ZBkIAgGrg/BvT9A6vsnWvQNa/wCUyXuYR4cCqc+MlcGxTWHgVflE6fHXobXzESyw880ORQY2j0dV20fH7kfm85BAEAQDtZmeXYf7R9xppr9mzpwfbw5/Rnb7qfz1H7s+9NOE0Z1e1OvHkyKZKaoK1M0ATVDDQA13PFzbb8l50ztlebQ4KTkprJr3FoYzLeEdhhsZ3vvlhpggtSVju0yBY77m23bK+NOaWaGheTr0W+jq2v37epxe6NkQ6IxKOSqBVNM20VU2AKW2C9rjm4ptw1TjlZze0KDt0ifBd32+pX87ioLOyd/0V/8A09f9crpdv5ou4f8ASf8A8v6lYyxKQ7uY3l9Dnf8A9t5oxHZs6sF28fP5M6vdR8opfdfqaa8J1XzOj2n2keRDZ1laIAgCASXMDJXCMUGI8CjZz9rzB1gn/LOfEVMsLbnbgKPSVbvRcfsWjjdYFP0zY/Z8/wBmq/Gwlci9ltubQkGYgCAIBq4rwCtTcPBf7J39BseQFpK2MJcHc4+e+RuFYY6IvUpeGnGbeMvSPaBNtCpkl4M5sbQ6Wnw1XFFQiWh54QBAEAkOZWBqHGUHFN9AEkvoto20W16VrbxNFeSyNXOvB059NF2dt7eDO53TcFUerRZKbsNBgSqlgDe9jYappwskk7s6/aUJSlFpN6nAzHxaUsZTapYA6SgnYGYWB6dnTN2Ii5QdjkwU4xrJyPedWQ66Yqqe9u61HZ0ZFLAhze2oGxF7WPFIo1YuC46E4rD1I1Xwbu+B3MvYk4XJdLC1T8u6qNG9yqhtLXzABfw2TTTjmrOS0OqvPosKqUutw9CDUaDObIrMeJVLHqE7W0tSqUW9FctHJ+DqfwhqZRhUNCqAhBDXbT0Rbbc3GqV0pLpr+JewhL3TLbjlfAq6vh3Q2dGQncylT7RLBST0KJxa1ViQ5i4Gpw2i/e30BpEvosFsUYA6VrayRNOIlHo2rnZgqcnWi7O29vA6ndMwdR69Nlpuy97tdVLC4YmxsNWoia8LJKLuzf7ShJzi0noQadhViAIAkAuPM3I/BMMqsLVH8OpznYvQLDnvxyrrVM879x6PCUOippPV8WdPDeGzPu8VOYeMek9YVZrexvjxdzakGYgCAIB8dQRY6wdoMA18IxF0JuU2E71Pinn1EHlUyXuYR2ZV+fuQ+DV++IPkqxJHEr7WX8x08UsMPUzRs9UUeOw/RzzLR/P+8SMTpOEQBANqnlOuoCrXrBRqCiq4AHEADYTB04vuRmqtRKyk/V/c9fxfEf1Ff/dqfukdHHZE9NU/k/VmnMzWdGhl3EouiteqF3DSOrkF9nRMHSg3do3RxFaKspM0KtRnJZiWY7WYkk85OszNK3BGptt3Z7w+Jemb03dCRYlGZTbiupGqQ4p6omMpR6ra5Gf+LYj+orf7tT90x6OOyMumqfyfq/uYcTiqlWxqVHcjYXZmtyDSJtMlFLRGMpyl1m3zMqZUrqAq16wUCwAquAANgADWAkdHF9yMlVqLST9Wff4tiP6iv/u1P3SOjjsh01T+T9WaczNYkgQCV9z7IfCK3fnHydEgjiZ9qjo1N2ZzYmpljlWrO/AYfpJ53ovmWZi3OpFNmfeNoUeM3Rew5SJXou5bIz00CgACwAsANwGyQZJWPUEiAIAgCAa2LpnU662Td6QPjL02BHKBJWxjJd6NfKuAp4ygyN4ri6tvB81hyj4iZQk4SujXVpxqwcX3lMZQwT4eo1KoLMhseI8RHGCNctISUldHm6lOVOTjLU15mYCAIAgCAIAgCAIAgCAIAgCAbWS8nviaq0qY8Jjt3Ab2PIBMJyUY3ZspU3Ukox7/AO3LoybgaeEorTXUlMayd+9mPKdZlVKTnK7PSU6caUFFaIy4VCbuwszbB6KjxV5955TyCQ9jOK72bMgyEAQBAEAQBANQ/JN9Bzr+ix38zH285tOph1X4HDz1zb4ZT06Y+Wpjwd2kNpQ/lxHnM3UKuR2ehyYzC9LG61RU7AgkEEEGxB1EEbQRuMsigPkkCAIAgCAIAgCAIAgCAIB9RCxAAJJNgBrJJ2ADeZFyUruyLczMzcGDp6T2NaoBpnbojcg5t/GeYSsrVc78C/weG6GN3q9fsdf51voIe0w/JT/cPo69Wh1dZ+BuSDMQBAEAQBAEAQDy6gggi4IsQdhB3QDWouUIRjcHxGO/6JO9gOsDkMnUwXDgyKZ85qd+viKA+UA+UQeeBvH0h7efb00K+X9stCvxuDz/APJDXvW/5K1neUokgQBAEAQBAEAQBAEACQCzMx81O8AV64+VI8BT5gO8/TI6tnHOCvXzftjoXeCweT989e7w/JKq7lzoIbemw80HcD6RHUNfFfmW53t3dkbFNAoAAsALADcBIMkrHqCRAEAQBAEAQBAEA8VqQcENsPRs2EHcQdd4RDSa4mCjVKkI5uT4relbceJhvG/aN4Etd6MU7OzIlnnmd37Sr4cWqbXpjUH4yOJvx59vTQxGX9stCvxmCz/vp6963/JW7CxIIsRqIOogjaCNxneU2h8kkCAIAgCAIAgCAfVUkgAEkmwAFySdgA3mQ2SlfgWVmZmf3i1bEC9XaibQnKeN/wAPbOCvXzftjoXWDwWT989dtvySutVJOgm3zm3L8WO4dJ3A83id7fGyM1GkEFhs9uvaSd5J3yDJJJWRkgkQBAEAQBAEAQBAEAQDxWpBxZhcfDYQdxB133QQ0nwZrpWNMhahuDqWpx32BuJuXYeQ6pOuhje2pws680UxYNSnZK3H5r8j23/S2883Uq7hwehyYrBxq/ujwl8+ZV2Owb0HNOqpR12g/iNxHKJYxkpK6KOcJQllkuJgmRgIAgCAIAgGfA4N67inSUu52AfiTsA5TMZSUVdmcKcpyyxV2WlmpmkmEAd7PW9LzVvtCX97aeTZK6tXc+C0LzC4ONLi+MjuVKxclaZtY2Z9w4wt9rewb77JptbU67t8EZ6NIILLs+O0k7yeOQZJJKyMkEiAIAgCAIAgCAIAgCAIAgHl1BBBFwdRB2EHdA1NWzUuN06S6/m49o5d06mvjHkYMrZIo42naoAw8x1I0lvvVvy2GZQqSg+BhVo060bSKwzizVrYMliO+Ut1RRs+2PN59nLulhSrxnw0ZSYjCTo8dVv9zgzccgkgQBIB3s3c1a2MIb5ulvqMNv2B53Ps5d001a8Yczrw+EnV46Lf7Fn5JyTRwVMimAo2u7EaRtvZv/wEr5zlN3Zd0qMKMbRM/hVeNE6Q7fmg9p5N+Ohs4y5G1TQKAAAANQA1ASDNKx6gCAIAgCAIAgCAIAgCAIAgCAIAgGtUwxBLUzok6yD4rc43H6Q18d7Wk33MXHvR9pYgN4LDRa2tW3jeQdjD467bIt3kKV+DIpnBmFTq3fDkUn26H/bJ6PE6NXJOmliXHhLijgxHs+M+NPg/gV7lLJlXDNo1kKHdfYfskajO2M4yV4sqKlKdN2mrDJuTauJbQooXO+2wcrE6h0xKcYq7FOlOo7QVyws3swqdKz4kiq/of9sdfj9OrknFUxLfCPBFvQ9nxhxnxfw/JK6uIC+Co0mtqVdw3E7lHPxar7JzW7zvcrcEfKeHJIaobkawo8VeYbzynote0X2Cj3s2ZBmIAgCAIAgCAIAgCAIAgCAIAgCAIAgCAY61EOLML/keMHaDyiNCGrmHw6fHUXo0x+T+w6vOMngzHivEVadLEIVZVqIdRVhfXxEHWCOsQm4u6DUZqzV0fKNKlhkCqq00GoKotc8gGtiesyW3J3ZEYxpqyVkPDqcdNf7z+Se06/NMjgieL8DPRohBZRbj4yeMnaTymRcySSMkEiAIAgCAIAgCAIAgCAIAgCAIAgCAIAgCAIAgGhlZQtNqi6nVdTDbq3HjHIdUyjxdjXU4JtajJKhqa1G1uy62O3XuHEOQaolrYilxipPU35ibRAEAQBAEAQBAEAQBAEA//9k="/>
          <p:cNvSpPr/>
          <p:nvPr/>
        </p:nvSpPr>
        <p:spPr>
          <a:xfrm>
            <a:off x="5670433" y="-136632"/>
            <a:ext cx="182494" cy="278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979" tIns="38445" rIns="76979" bIns="38445" anchor="t" anchorCtr="0">
            <a:noAutofit/>
          </a:bodyPr>
          <a:lstStyle/>
          <a:p>
            <a:endParaRPr sz="586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 descr="data:image/jpeg;base64,/9j/4AAQSkZJRgABAQAAAQABAAD/2wCEAAkGBxQQEhUUEhQWFRUUFxoYFRUVFxgXGBsaFh0cHBcYGhoZHCggGB0lHBcWITIkJykrLi4uGh8zODMsNygtLisBCgoKDg0OGxAQGywmICQsLCwsLCwuLiwvLCwsLywsLCwsLCwsLCwsLCwsLCwsLCwsLCwsLCwsLCwsLCwsLCwsLP/AABEIAPMA0AMBEQACEQEDEQH/xAAbAAEAAgMBAQAAAAAAAAAAAAAABgcDBAUCAf/EAE0QAAIBAgEGBwsKBAUCBwAAAAECAAMRBAUGEiExQRRRYXGBkZIHEyIyNEJSU6Gy0SMzYmNyc7HBwtIVF1SiFoKDk9M1QyQldLPh4/D/xAAaAQEAAgMBAAAAAAAAAAAAAAAAAQUCAwQG/8QANxEAAgECBAIHBwQCAwEBAAAAAAECAxEEEjFRIXETMjNBYYGRBRShscHR4RUiUvBCQyM08XIk/9oADAMBAAIRAxEAPwC4sBg6ZpU/ATxF80cQ5Jk27s1xhHKuBn4FT9WnZHwkXe5OSOw4FT9WnZHwi73GSOw4FT9WnZHwi73GSOw4FT9WnZHwi73GSOw4FT9WnZHwi73GSOw4FT9WnZHwi73GSOw4FT9WnZHwi73GSOw4FT9WnZHwi73GSOw4FT9WnZHwi73GSOw4FT9WnZHwi73GSOx84DT9WnYX4Rme4yx2HAafq07C/CMz3Jyx2HAafq07C/CMz3GWOw4DT9WnYX4Rme4yx2HAaXq07C/CMz3GWOw4DS9WnYX4Rme4yx2HAaXq07C/CMz3GWOw4DS9WnYX4Rme4yx2HAaXq07C/CMz3GWOw4DS9WnYX4Rme4yx2HAaXq07C/CMz3GWOw4DS9WnYX4Rme4yx2HAaXq07C/CMz3GWOw4DS9WnYX4Rme4yx2MGPwVMUqh72niN5q8R5JMW76mM4xyvgfG8l/0f0R/kH2fkUmuIe3jt2j8ZbuK2PLqUt2feEP6bdo/GRlWxOaW7HCH9Nu0fjGVbDNLdjhD+m3aPxjKthmluxwh/TbtH4xlWwzS3Y4Q/pt2j8YyrYZpbscIf027R+MZVsM0t2OEP6bdo/GMq2GaW7HCH9Nu0fjGVbDNLdjhD+m3aPxjKthmluxwh/TbtH4xlWwzS3Y4Q/pt2j8YyrYZpbscIf027R+MZVsM0t2OEP6bdo/GMq2GaW7Brt6TdoxlWwzS3Z8783pN1mTZbDM9x35vSbrMWWwzPcd+b0m6zFlsMz3Hfm9JusxZbDM9x35vSbrMWWwzPcd+b0m6zFlsMz3Hfm9JusxZbDM9x35vSbrMWWwzPc8vWax8JtnGYUVsQ5Stqy88R5O33R92VC6x6h9TyMT+Sn7n9Ef5Ef6/Io9dkuGeXWh9gCAIAgCAIAgCAIAgG5knJtTFVRSpC7HWSdigbWJ3ATCc1BXZspUpVZZYm/nPm3UwLC506beLUAtrtrUjcdvOOm2ulWVReJuxOFlRe63OJN5yiAIAgCAIAgCAIAgHmpsPNC1Iloy9q/k7fdn3ZTrU9U+p5GJvJf8AR/RH+XmR/r8ij12S4ep5daH2AIAgCAIAgCAIAgAmQCzu55h6dDDl38GpVYk6QsQqkhRzbW/zSvxMnKVloi8wEIwp3er/AKju5YWjiaL0nYWcWB4j5rDlBsZqhmjK6OqqoVIOL7ylWUqbMCrDaCLEdBlre+h5pprg9T5JIEAQBAEAQBAEAQDzU2HmhakS0Ze1fydvuz7sp11j1Uuo+RhbyT/Q/RH+XmR/r8voUguyXDPLrQ+wBAEAQBAEAQBIB08gZEqY2poU9QGt3OxR+ZO4b+szXVqKCuzfQoSrSyxLTyJmxh8IAUTSffUfW3R6PMLSvnWlPUvaOFp0tFx3O1NR0CAaeUcl0cQujWpq43XGscx2r0GZRnKLuma6lKFRWmrlaZ3ZothPlKRL0b67+Ml9l+Nd1+vjPdRr5+D1KbF4J0v3R6vyItOk4BJAgCAIAgCAIB5qbDzQtSJaMvbEeTt90fdlOuseql1HyPCj/wAL/o/pj/If6/Io1Nglwzyq0PsEiAIAgCAIAgEnzGyDSxrVhV0vkwhXRNvG0r31H0RObEVZQtY7sFh4VnLN3W+pYWSsgJhUKUXdQTpH5sknZrJS+6cU6jm7yLelh40laD+X2N3greuqdVL/AI5hdbG3K938PsOCt66p1Uv+OTdbDK938PsOCt66p1Uv+ORdbDK938PsOCt66p1Uv+OLrYZXu/h9jxWwBdSrVXKsCGBFKxB1EfNyVK3GxDhdWbfw+xDc5czMPhsNUqoamkgFtJgRrYDXq5Z1UsROU0mVuIwNKnSco34FfTtKgSQIAgCAIAgHmpsPNC1IloXvix8g/wB2fdlOuseql1HyPFMf+HA+qt/bH+QXU8ii02DmlwzysdD1BIgCAIAgCAIBO+5R4+I+zT/F5xYvRef0LT2X1pcl9Sc43KlKiQKlRVJ2Le7nmUeE3QJyRg3oWs6kIdZmt/EqtT5nDtbc9Y95Xs2NTrQTLKlq/Qw6SUurH14fn4DgFep87XKj0KCimOYu2k55wVjNFaL1GScutL04fH/wfwlqfzNeqn0ah78h5++HT6nEZ09V9B0Lj1JPz4/Pj8QMViafzlFao9KgwB5SadQi3QzGRaL0fqM1SOqvy+z+7MlDLdF2Cl9BzsSqDTc8yuAW5xcQ4SRKrQbtez8eHzNPPjyGvzL7yzKh2iNeM7CRTktEecEkCAIAgCAIB8cajzQQ9C+MaPkn+wfwlMtT1Uuqz5hRekByEdVxD1C6pQ6bBzS5PLI9QBAEAQBAMmGw71W0aas7cSAseoTFyS1MoxlJ2irkjydmJiqti4Wiv0zduyt/aRNEsTBacTsp+z60teHMmGRMy0wwa9aqxe2mFY0lOje3iHS3nzpzVMQ5dyLGhgY07/ufHy+XH4nfwWT6VG/eqapfaVABPKTtJ55ocm9WdUKcYdVWNqQZiAIAgGPEUFqKVdVZTtVgGB6DJTa0IcVJWZxsfmvSqU2po1SkrCxVHOhq1iyNdV1geKBNkazTvqc9TCxlFxTaT2+z4EOyj3PK6a6LpVHEfAb23B6xOqOKi9UV1T2bUXUafwIxj8mVsP8APUnTlYeD0NsPQZ0RnGWjOGdKdPrJo1JkaxJAgCAIB9UXIHGZD0JWpe2O+bYcYt16vzlOtT1MtBgfFP23H97Q9RHT1+ZRTrYkcRI6pcLQ8s1Z2PMkgQBAEAzYXECmb97R+SoGI6gwB6bzGSv3mUZZeNk+Z38PnviaY0aaUEUblpFR1BppeGg9bnXHH1Yq0Ul5fky/zAxf1PYP75HusPEn9Rr+Hp+R/MDGfU9g/vj3Wn4j9Rr+Hp+R/MDGfU9g/vj3Wn4j9Rr+Hp+R/MDGfU9g/vj3Wn4j9Rr+Hp+R/MDGfU9g/vj3Wn4j9Rr+Hp+R/MDGfU9g/vj3Wn4j9Rr+Hp+R/MDGfU9g/vj3Wn4j9Rr+Hp+R/MDGfU9g/vj3Wn4j9Rr+Hp+R/MDGfU9g/vj3Wn4j9Rr+Hp+R/MDF/U9g/vj3Wn4j9Rr+Hp+T42f2LOoiiQd3ez+6PdYeI/Ua3h6fk4mPyl37WaNFD6VJCh6g1j0ibYwy97OadXPrFeSsaM2GoQBAEAzYFb1aY43QdbCYy6rM4ddc18y8cd4v+dB1uolQj08tBgtjDid/axP5wxH6lIZSTRrVRxVHHUxEt4dVckeYqdeXN/M15kYCQBJAgCAIAkAQBAEkCQD4WHHJIugGEC6PsgkSQJAEAQBAEkCQBJBu5DTSxNAcdan74mFR2g+TNtFXqRXivmXVjfFH209jA/lKlHpZfYYXxqn2/wAUQ/nD0Qjq+ZTWctPRxeIH1rntEn85aUneCPOYlWrSXic2bTQdHI2UadAsamHp4gMAAKlvBtfWPBO2/smupBy0djdRqxhfNFS5ln5LyNg69GnVGFpAVEDWKKbXF7bJXyqVItrMy7p0KE4KSguPgRjuiZvJRVK1BFRfEqKgAGvWrWHSDzrOjDVW24yOL2hhowSnBW7n9/oQadhViAS7ueZDXEVHqVUD06Y0QrAFS7ch22HvCcuJqOKSWpYYCgqknKSul8/78yZ5SyJg6NKpVOFpEU0ZyAi69EE22TljUqSaWZllUoUIRcnBcFfQrDLWUadcqaeHp4cKDcU7eFe1r2UbLe2WFODjq7lHWqRnbLFR5GTN7N+rjXITwUXx6h2LyfSPJ12kVasaa4mWHw06z4abk4fIGT8nUw+IAqHYDU8MseJaez2c5nH0tWq7RLN4bDYeOafHnx+BzKmftFDajg10eVlQ9Sow9s2LCy75Gl+0YLqw+n0MlHPTCVdWIwgAO06KVQOe4B6gZDw1RdVmSx9GXCcPkzNnBkHAvhHxNABbKSrUiQpOwAqdQ16iLAyKdWopqDJxGHw7oupBd3cQPJuJWlVV3prVVb3pv4rXBGvUdhN9m6dk02rJ2KqnJRldq/gWTmxhsHjqRqcDpIVcoV0VOsAG4NhfUw3TgqupTdszLrDwoV45siXka2dbYPAd7AwVGoamkQCFUALbfom/jcUypKpUv+5mvFdBQsujTuVziHDOzBQoZmIUbFBJIUcg2dE71wXEp27tvQmuaeNwuJqJQfBUg2h85ZW0ig1kjQFibE7TOOtGcFmUmWeFnRqyUHTXMk+VcjYPD0alU4WkRTUtbQXXbdsmiNSpKSWZnbVoUKcHNwXDwKxy3lGnXZTSw6YcKCCqEHS5TZRLCnCUdXcpK1SM2ssVHkc6bDSdfNGnpY3Dj6y/ZBb8pqrdmzowivXjz+hcGK8amON/wVj+Uq0eil3CjqqOOMK3Xdf0CO4LVlTZ9UtHHVuUqw6UX87yyw7vTR5/GxtXl5P4HBm85RIBaeCyrwXA4F28RjTR+RWRtfQQp5gZXShnqSXMvoVeioU5PTgvUkeU8EuIpPSfxXUjm4iOUGx6JpjJxd0ddSCqRcX3lHYvDNSdqbizIxVucflvltGSkro8xOLjJxeqMaqSQALkmwA2knYBJISvwRa2TyMBwPBrY1KpY1DzKzMelrAcgPFK2V6maexfU7UMlFavX0OpnV5HifuX90zCj148zdiuxnyfyKXo0i7Kq62YhVHKxsPaZat2VzzaTbsu8u/I2TUwtFKSbFGs72PnMeUnXKic3KV2enpUlTgoLuKiznyscXiHe91BK0xuCA6uvb0yzowyQSPP4ms6tRvu7jlTac4gHcoZaVcn1MLZtN6oYGw0dEFDrN73up3TQ6bdVTOpV0sO6Xfc4c3HKWb3LfJqn3x9xJwYvrrkXfszs3z+iOZ3VvnMP9mp+KTZhNH5Gj2p1ocn9CCzrKskXc/8upcz+400Yns2duA7deZYueXkWI+7P5Tio9ouZb4zsJ8imJaHmxJBI+59S0sdTPoK7f2lf1TnxLtTZ2YCN668L/34lqV9dSmOLSbqGj+uVy0L56obKv2k9w//AGR3D/LyK17ptHRxatuekvWCwPstO/Cv9lvEpfaUbVU90RKdRXiQCc5xf9HwnPT9x5yUu3l5lrX/AOnDy+RI8xMr8JwwDG9Sl4DcZA8Ruke0GaK9PLPwZ14Gt0lJX1XD7Eb7puSdF1xCjU/gVPtAeCelRb/KOOb8LUuspx+0qNpKou/g/oaXc8yV32uaz+JQF7nZpnxeoXbszLEztHKu81ez6Oapnekfme8mZU4XlenV80sy0xxIqPo9etucmJQyUWiadbpcWpd3G3KzJ7nV5HifuX90zjpdouZa4rsJ8n8iqc1FBxmHv6wezWPaBLGt2bKLC9vHmXNiL6DW26Jtz2lUj0ctGUEmwc0ujya0PUEiAIAgFm9y3yap98fcSV+L665F37M7N8/ojczwwmDqNT4XUNMgNoWNrjVpbjyTCjKor5EbcVChJrpXbYj38MyR/UP2j+yb8+I2OTosF/L4nTzbwGTkxCNh6zPVGloqWJ8031aI3XmurKq4/uXA3YenhlUTpyu+Z288vIsR92fymqj2i5nTi+wnyKZloebEkEy7l1G+JqP6NK3bYfsM5MW/2pFl7Mjeo3svn/4WKddUfRQ/3kW9wzh7i4/y/v8Ae4+19T0zxll6xpfoELQS1RB+6rh/mKnFpoenRI/Bp14N6oq/akerLmiv53FSJAJ1nF/0jCc9P3HnHS7eXmWtf/pw8jiZk5W4NilubJV8B+LWfBboPsJm7EQzQ5HLgq3R1Vs+D+haeWsnLiaFSk3nrYHiO1W6CAZXQnkkpIva1JVIOD7yF5c/8tycmGBHfq9++EcuuoeUeKg5J1U/+WrmeiK2t/8Anw6prV6/X7IjmZHl1D7Te486K/Zs4sH28fP5MtDOryPE/cv7plfS7Rcy8xXYT5P5FOZPxXeatOp6t1a3HokEjpGqWklmi0edpzyTUtmXrRqB1DKbqwBBGwg6weqU9rHqE01dFIZcyecNiKlIiwVjo/ZOtD2SPbLanLNFM8zXpunUcX/UaBEzNRNci5bwuIrU6T5PoLpnR0lCnXuuO9i/XOWpTnGLkpssqNajUmoOkuP92Jlicg4SmjPwWidFS1u9prsL8XJOVVZt2zMsZYajFN5F6FR5Txi1qhdaSUVIFqdMAKLcwGvollCLirN3KCpUU5ZkreCLD7lvk1T74+4k4sX11yLf2Z2b5/RHM7q3zmH+zU/FJswmj8jR7U60OT+hBZ2FWSLuf+XUuZ/cac+J7NnbgO3XmWLnl5FiPuz+U4qPaLmW+M7CfIpiWh5sSQWL3KqFqdep6TqnYF/1zgxb4pFx7Lj+2UvG399SZUddSoeLRXqGl+ucr0LKOrGO1KD6LKeYXAY9kmEJ6Ef7o+G08EW303Rus6B9jmb8NK0zk9oQvRvs0yqJYlAZcPhXqG1NHcjaEVmP9okOSWplGEpdVNlg5fyXVOSsPTFNi9PvZZFBLCykHUNeosJxU5x6Zvu4lvXpT90jG3FW4Fd1qLKSrqVO9WBU6+MHXO5NPiinkmuDRb+ZeV+FYVSxu9PwKnOo1N0ix57ysrwyT4aHocHW6Wkm9VwZWudeVuF4l3B8AeBT+yu/pN26Z3UaeSNimxVbparfdov74nQzGyXWOLo1e9OKY0m0ypC2KMAQSLG5I2TDETjkavxNuCpTdaMrO2/kyyc4aDVMLXRBdmpOFHGSpsJw02lNN7lziIuVKUVq0ylsVg6lIgVab0ydmmpW9ttrjXLVST0Z5uUJR6ya5kxzHzuWiow+INkHzdQ7Fv5rcQ4ju5py16Dk80SxwWMUF0c9O5kkzrzaTHorowWqo8B9qsu3Ra27iO680Uqzpuz0OzFYWNdXWpXOMzZxdI2ahUPKg74Dy+Df2zuVam+8p54StHWPpxOlmrm9iRiaNRqLqiOCxcaFgORrE9AmutVhkaub8Lhqqqxk48LllZaqquHqliAO9sLkgbVNhrnBDrIuqrSg77FH0KLOQqKzMdiqCxO/UBrMt20tTy8U5cEWn3OcDUo4ZxVRkLVSwDCxtooL2OsawZXYmSlPgXvs+nKFN5la7Of3TMm1apoNSpvUChw2gpYi+ja4GvceqZ4WcY3TZp9pUpzcXFXtfQrt1IJBBBBsQdRBG0EbjO4p3w1JbmBkusMXTqNSdUCsdNlKqdJSBYka733TmxE4uFkyxwFKaqqTTtZk+zow7VcJWRAWZkNgNpO2wnHSaU02WmJi5UpRjrYpnFYSpSNqlN0J2B1K35rjXLSMk9GeclCUeElYwyTEtzuf4XveCpne5Zz0khf7QsrMQ71GehwMctBePE7mC1hj6Tt7Doj2KJqZ0w0ue8TS00ZfSBHWLSETJXVjTyhR4ThXXfVpEDkLLq6jM4vLJM11I9JTa3RR4lueY5m7k7KlbDFjRqFCwAYgKbgbNoPGZhKEZdZGynVnTvkdjd/xXjP6h+pP2zDoKext97r/AM38Psc3G4x67mpVbSc2uxAF7Cw2ADYBNkYqKsjTOcpvNJ3ZlwGVatBai0n0RVXRfUNY1jVfYfCOsSJU4ytfuMqdadNNReppzM1HWw+cuLpoqJXZVQBVACagNQHi3mp0YN3aN8cVWirKXBcvse/8V4z+ofqT9sjoKexPvdf+b+H2NLKWVa2JKmtUL6N9G4UWva/igcQmcacY9VGupVnU67uaczNZvZOyxXw/zNV0Hog3XstdfZMJU4y1Rtp16lPqyaOwmfmMA8ameU09fsImn3WmdP6jX8PT8mHEZ6Y1/wDuhfsIo9pBMlYamu4xljq8u+3Jf+nExWKeqdKo7OeN2LdV9k3KKjojllKU+s78z7gsW9FxUptout9FgAbXBB2gjYTEoqSsxCcoPNF2Z0/8WY3+ofqT9s19BT2N/vlf+b+H2Pozsxv9Q3ZT9sdBT2Hvlf8Am/h9jj1qhdmZjdmJZjxljcnVymbUraHO227s61POjFqoVa7BVAAAVNQGoDxZq6Cnsb/e664KXy+x9/xZjP6h+pP2x0FPYn3yv/N/D7GllLKlbEkGs5cqLAkKLA/ZAmcIRj1UaqlWdTru5qBSdQ1k6gOU7JkzXZvgi88PSGHoKo2UqYHYX/4lQ3mlc9TGKhBJdyM+Fp6CKvoqB1CYszirJIywSa2D1aS+i56m8IdWlbokswjw4FO504LvGLrJu0yy8z+ELc17dEtKMs0EzzmKp5Ksl439TlTaaBAEAQBAEAQBAEAQBAEAQBAEAQBAEAQBAO1mbgu/YyittSt3xuanrH92iOmaa8stNnTg6eetFefoW7jdYVfSYDoHhMOkKR0ysR6GWxsyDMQDWPg1QdzrbpQ3A6QzdmT3GGkiCd1LAWalXG8Gm3OLsns0+oTswktY+ZVe06fGM/Igc7SqEAQBAEgCSD29FlALKwDeKSCAbbbE7do2SE0yXFrVHiSQZaOGd/ER3tt0VZvwExcktWZKMpaJvyMbCxsdRG0HbJIasfIIPdKkz3CqzWFzogmwG0m2wcsNpakqLeiPEkgEwD3UosoBZWAYXUkEAjjF9okJp6EuLWqPEkgQBAEAQCwe5ZgNVWuRttTXo8J/aV6jOHFz0iW/synwlPy+5NvGq8iL7XP4gL/dOTuLPWRsyDMQDXxw8HSG1DpDj1bQOUrpDpkoxnpc0M58ncKwtRF1sV0k+0uteu1umZ0p5JpmnE0ulpOK8uZS0tTzQkgQBAEhkomuQcfg+FUqWHwwIZiDVrnSfUpN1BuF2bfZOSpGpkcpS8kWVCpQ6WMacNe966HvuqN8rQHEjnrI+EYTRj2p148n9CMZu4FcRiaNJvFdvC5lBYjpC26Z0VZOMG0cWHgp1YxejJLnrlfEYXEClRY0aSove1QAA8Z2a7HVbk5Zz0IQlG8uLO3G1qlKplg8qtwPGeDivgsLiXAFdyASBYstmuea4Uji0uWKKy1JQWgxbU6EKj6z+xwsj4nC00Zq9F61TS8BdLRS1vOI5b7jzTdOM2/2uyOSjKjGLc43fcu7zLBwuIDZKqVFppS0qFY6NMaKiwcD8JxOP/Kle/FFvGa91ckkuD4LzKpS1xfZcXtttvlk/AoVbvJvm5j8IcXSo4fDCzFr1qx06ngozXUG4TWo+AnJVjUyOUpeSLPD1KPSqFOHm9TH3Um+XpDip362PwjCdVke0+vHkQudhWCAIAgADi1ncBIBd2QMncFw1OlvVfDP0jrc9ZMqak88mz01Cl0VNR2NnAi66R2udLoPi35QoUdExZtjpfc2ZBkIAgGrg/BvT9A6vsnWvQNa/wCUyXuYR4cCqc+MlcGxTWHgVflE6fHXobXzESyw880ORQY2j0dV20fH7kfm85BAEAQDtZmeXYf7R9xppr9mzpwfbw5/Rnb7qfz1H7s+9NOE0Z1e1OvHkyKZKaoK1M0ATVDDQA13PFzbb8l50ztlebQ4KTkprJr3FoYzLeEdhhsZ3vvlhpggtSVju0yBY77m23bK+NOaWaGheTr0W+jq2v37epxe6NkQ6IxKOSqBVNM20VU2AKW2C9rjm4ptw1TjlZze0KDt0ifBd32+pX87ioLOyd/0V/8A09f9crpdv5ou4f8ASf8A8v6lYyxKQ7uY3l9Dnf8A9t5oxHZs6sF28fP5M6vdR8opfdfqaa8J1XzOj2n2keRDZ1laIAgCASXMDJXCMUGI8CjZz9rzB1gn/LOfEVMsLbnbgKPSVbvRcfsWjjdYFP0zY/Z8/wBmq/Gwlci9ltubQkGYgCAIBq4rwCtTcPBf7J39BseQFpK2MJcHc4+e+RuFYY6IvUpeGnGbeMvSPaBNtCpkl4M5sbQ6Wnw1XFFQiWh54QBAEAkOZWBqHGUHFN9AEkvoto20W16VrbxNFeSyNXOvB059NF2dt7eDO53TcFUerRZKbsNBgSqlgDe9jYappwskk7s6/aUJSlFpN6nAzHxaUsZTapYA6SgnYGYWB6dnTN2Ii5QdjkwU4xrJyPedWQ66Yqqe9u61HZ0ZFLAhze2oGxF7WPFIo1YuC46E4rD1I1Xwbu+B3MvYk4XJdLC1T8u6qNG9yqhtLXzABfw2TTTjmrOS0OqvPosKqUutw9CDUaDObIrMeJVLHqE7W0tSqUW9FctHJ+DqfwhqZRhUNCqAhBDXbT0Rbbc3GqV0pLpr+JewhL3TLbjlfAq6vh3Q2dGQncylT7RLBST0KJxa1ViQ5i4Gpw2i/e30BpEvosFsUYA6VrayRNOIlHo2rnZgqcnWi7O29vA6ndMwdR69Nlpuy97tdVLC4YmxsNWoia8LJKLuzf7ShJzi0noQadhViAIAkAuPM3I/BMMqsLVH8OpznYvQLDnvxyrrVM879x6PCUOippPV8WdPDeGzPu8VOYeMek9YVZrexvjxdzakGYgCAIB8dQRY6wdoMA18IxF0JuU2E71Pinn1EHlUyXuYR2ZV+fuQ+DV++IPkqxJHEr7WX8x08UsMPUzRs9UUeOw/RzzLR/P+8SMTpOEQBANqnlOuoCrXrBRqCiq4AHEADYTB04vuRmqtRKyk/V/c9fxfEf1Ff/dqfukdHHZE9NU/k/VmnMzWdGhl3EouiteqF3DSOrkF9nRMHSg3do3RxFaKspM0KtRnJZiWY7WYkk85OszNK3BGptt3Z7w+Jemb03dCRYlGZTbiupGqQ4p6omMpR6ra5Gf+LYj+orf7tT90x6OOyMumqfyfq/uYcTiqlWxqVHcjYXZmtyDSJtMlFLRGMpyl1m3zMqZUrqAq16wUCwAquAANgADWAkdHF9yMlVqLST9Wff4tiP6iv/u1P3SOjjsh01T+T9WaczNYkgQCV9z7IfCK3fnHydEgjiZ9qjo1N2ZzYmpljlWrO/AYfpJ53ovmWZi3OpFNmfeNoUeM3Rew5SJXou5bIz00CgACwAsANwGyQZJWPUEiAIAgCAa2LpnU662Td6QPjL02BHKBJWxjJd6NfKuAp4ygyN4ri6tvB81hyj4iZQk4SujXVpxqwcX3lMZQwT4eo1KoLMhseI8RHGCNctISUldHm6lOVOTjLU15mYCAIAgCAIAgCAIAgCAIAgCAbWS8nviaq0qY8Jjt3Ab2PIBMJyUY3ZspU3Ukox7/AO3LoybgaeEorTXUlMayd+9mPKdZlVKTnK7PSU6caUFFaIy4VCbuwszbB6KjxV5955TyCQ9jOK72bMgyEAQBAEAQBANQ/JN9Bzr+ix38zH285tOph1X4HDz1zb4ZT06Y+Wpjwd2kNpQ/lxHnM3UKuR2ehyYzC9LG61RU7AgkEEEGxB1EEbQRuMsigPkkCAIAgCAIAgCAIAgCAIB9RCxAAJJNgBrJJ2ADeZFyUruyLczMzcGDp6T2NaoBpnbojcg5t/GeYSsrVc78C/weG6GN3q9fsdf51voIe0w/JT/cPo69Wh1dZ+BuSDMQBAEAQBAEAQDy6gggi4IsQdhB3QDWouUIRjcHxGO/6JO9gOsDkMnUwXDgyKZ85qd+viKA+UA+UQeeBvH0h7efb00K+X9stCvxuDz/APJDXvW/5K1neUokgQBAEAQBAEAQBAEACQCzMx81O8AV64+VI8BT5gO8/TI6tnHOCvXzftjoXeCweT989e7w/JKq7lzoIbemw80HcD6RHUNfFfmW53t3dkbFNAoAAsALADcBIMkrHqCRAEAQBAEAQBAEA8VqQcENsPRs2EHcQdd4RDSa4mCjVKkI5uT4relbceJhvG/aN4Etd6MU7OzIlnnmd37Sr4cWqbXpjUH4yOJvx59vTQxGX9stCvxmCz/vp6963/JW7CxIIsRqIOogjaCNxneU2h8kkCAIAgCAIAgCAfVUkgAEkmwAFySdgA3mQ2SlfgWVmZmf3i1bEC9XaibQnKeN/wAPbOCvXzftjoXWDwWT989dtvySutVJOgm3zm3L8WO4dJ3A83id7fGyM1GkEFhs9uvaSd5J3yDJJJWRkgkQBAEAQBAEAQBAEAQDxWpBxZhcfDYQdxB133QQ0nwZrpWNMhahuDqWpx32BuJuXYeQ6pOuhje2pws680UxYNSnZK3H5r8j23/S2883Uq7hwehyYrBxq/ujwl8+ZV2Owb0HNOqpR12g/iNxHKJYxkpK6KOcJQllkuJgmRgIAgCAIAgGfA4N67inSUu52AfiTsA5TMZSUVdmcKcpyyxV2WlmpmkmEAd7PW9LzVvtCX97aeTZK6tXc+C0LzC4ONLi+MjuVKxclaZtY2Z9w4wt9rewb77JptbU67t8EZ6NIILLs+O0k7yeOQZJJKyMkEiAIAgCAIAgCAIAgCAIAgHl1BBBFwdRB2EHdA1NWzUuN06S6/m49o5d06mvjHkYMrZIo42naoAw8x1I0lvvVvy2GZQqSg+BhVo060bSKwzizVrYMliO+Ut1RRs+2PN59nLulhSrxnw0ZSYjCTo8dVv9zgzccgkgQBIB3s3c1a2MIb5ulvqMNv2B53Ps5d001a8Yczrw+EnV46Lf7Fn5JyTRwVMimAo2u7EaRtvZv/wEr5zlN3Zd0qMKMbRM/hVeNE6Q7fmg9p5N+Ohs4y5G1TQKAAAANQA1ASDNKx6gCAIAgCAIAgCAIAgCAIAgCAIAgGtUwxBLUzok6yD4rc43H6Q18d7Wk33MXHvR9pYgN4LDRa2tW3jeQdjD467bIt3kKV+DIpnBmFTq3fDkUn26H/bJ6PE6NXJOmliXHhLijgxHs+M+NPg/gV7lLJlXDNo1kKHdfYfskajO2M4yV4sqKlKdN2mrDJuTauJbQooXO+2wcrE6h0xKcYq7FOlOo7QVyws3swqdKz4kiq/of9sdfj9OrknFUxLfCPBFvQ9nxhxnxfw/JK6uIC+Co0mtqVdw3E7lHPxar7JzW7zvcrcEfKeHJIaobkawo8VeYbzynote0X2Cj3s2ZBmIAgCAIAgCAIAgCAIAgCAIAgCAIAgCAY61EOLML/keMHaDyiNCGrmHw6fHUXo0x+T+w6vOMngzHivEVadLEIVZVqIdRVhfXxEHWCOsQm4u6DUZqzV0fKNKlhkCqq00GoKotc8gGtiesyW3J3ZEYxpqyVkPDqcdNf7z+Se06/NMjgieL8DPRohBZRbj4yeMnaTymRcySSMkEiAIAgCAIAgCAIAgCAIAgCAIAgCAIAgCAIAgGhlZQtNqi6nVdTDbq3HjHIdUyjxdjXU4JtajJKhqa1G1uy62O3XuHEOQaolrYilxipPU35ibRAEAQBAEAQBAEAQBAEA//9k="/>
          <p:cNvSpPr/>
          <p:nvPr/>
        </p:nvSpPr>
        <p:spPr>
          <a:xfrm>
            <a:off x="5670433" y="-136632"/>
            <a:ext cx="182494" cy="278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979" tIns="38445" rIns="76979" bIns="38445" anchor="t" anchorCtr="0">
            <a:noAutofit/>
          </a:bodyPr>
          <a:lstStyle/>
          <a:p>
            <a:endParaRPr sz="586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 descr="data:image/jpeg;base64,/9j/4AAQSkZJRgABAQAAAQABAAD/2wCEAAkGBxQQEhUUEhQWFRUUFxoYFRUVFxgXGBsaFh0cHBcYGhoZHCggGB0lHBcWITIkJykrLi4uGh8zODMsNygtLisBCgoKDg0OGxAQGywmICQsLCwsLCwuLiwvLCwsLywsLCwsLCwsLCwsLCwsLCwsLCwsLCwsLCwsLCwsLCwsLCwsLP/AABEIAPMA0AMBEQACEQEDEQH/xAAbAAEAAgMBAQAAAAAAAAAAAAAABgcDBAUCAf/EAE0QAAIBAgEGBwsKBAUCBwAAAAECAAMRBAUGEiExQRRRYXGBkZIHEyIyNEJSU6Gy0SMzYmNyc7HBwtIVF1SiFoKDk9M1QyQldLPh4/D/xAAaAQEAAgMBAAAAAAAAAAAAAAAAAQUCAwQG/8QANxEAAgECBAIHBwQCAwEBAAAAAAECAxEEEjFRIXETMjNBYYGRBRShscHR4RUiUvBCQyM08XIk/9oADAMBAAIRAxEAPwC4sBg6ZpU/ATxF80cQ5Jk27s1xhHKuBn4FT9WnZHwkXe5OSOw4FT9WnZHwi73GSOw4FT9WnZHwi73GSOw4FT9WnZHwi73GSOw4FT9WnZHwi73GSOw4FT9WnZHwi73GSOw4FT9WnZHwi73GSOw4FT9WnZHwi73GSOw4FT9WnZHwi73GSOw4FT9WnZHwi73GSOx84DT9WnYX4Rme4yx2HAafq07C/CMz3Jyx2HAafq07C/CMz3GWOw4DT9WnYX4Rme4yx2HAaXq07C/CMz3GWOw4DS9WnYX4Rme4yx2HAaXq07C/CMz3GWOw4DS9WnYX4Rme4yx2HAaXq07C/CMz3GWOw4DS9WnYX4Rme4yx2HAaXq07C/CMz3GWOw4DS9WnYX4Rme4yx2HAaXq07C/CMz3GWOw4DS9WnYX4Rme4yx2MGPwVMUqh72niN5q8R5JMW76mM4xyvgfG8l/0f0R/kH2fkUmuIe3jt2j8ZbuK2PLqUt2feEP6bdo/GRlWxOaW7HCH9Nu0fjGVbDNLdjhD+m3aPxjKthmluxwh/TbtH4xlWwzS3Y4Q/pt2j8YyrYZpbscIf027R+MZVsM0t2OEP6bdo/GMq2GaW7HCH9Nu0fjGVbDNLdjhD+m3aPxjKthmluxwh/TbtH4xlWwzS3Y4Q/pt2j8YyrYZpbscIf027R+MZVsM0t2OEP6bdo/GMq2GaW7Brt6TdoxlWwzS3Z8783pN1mTZbDM9x35vSbrMWWwzPcd+b0m6zFlsMz3Hfm9JusxZbDM9x35vSbrMWWwzPcd+b0m6zFlsMz3Hfm9JusxZbDM9x35vSbrMWWwzPc8vWax8JtnGYUVsQ5Stqy88R5O33R92VC6x6h9TyMT+Sn7n9Ef5Ef6/Io9dkuGeXWh9gCAIAgCAIAgCAIAgG5knJtTFVRSpC7HWSdigbWJ3ATCc1BXZspUpVZZYm/nPm3UwLC506beLUAtrtrUjcdvOOm2ulWVReJuxOFlRe63OJN5yiAIAgCAIAgCAIAgHmpsPNC1Iloy9q/k7fdn3ZTrU9U+p5GJvJf8AR/RH+XmR/r8ij12S4ep5daH2AIAgCAIAgCAIAgAmQCzu55h6dDDl38GpVYk6QsQqkhRzbW/zSvxMnKVloi8wEIwp3er/AKju5YWjiaL0nYWcWB4j5rDlBsZqhmjK6OqqoVIOL7ylWUqbMCrDaCLEdBlre+h5pprg9T5JIEAQBAEAQBAEAQDzU2HmhakS0Ze1fydvuz7sp11j1Uuo+RhbyT/Q/RH+XmR/r8voUguyXDPLrQ+wBAEAQBAEAQBIB08gZEqY2poU9QGt3OxR+ZO4b+szXVqKCuzfQoSrSyxLTyJmxh8IAUTSffUfW3R6PMLSvnWlPUvaOFp0tFx3O1NR0CAaeUcl0cQujWpq43XGscx2r0GZRnKLuma6lKFRWmrlaZ3ZothPlKRL0b67+Ml9l+Nd1+vjPdRr5+D1KbF4J0v3R6vyItOk4BJAgCAIAgCAIB5qbDzQtSJaMvbEeTt90fdlOuseql1HyPCj/wAL/o/pj/If6/Io1Nglwzyq0PsEiAIAgCAIAgEnzGyDSxrVhV0vkwhXRNvG0r31H0RObEVZQtY7sFh4VnLN3W+pYWSsgJhUKUXdQTpH5sknZrJS+6cU6jm7yLelh40laD+X2N3greuqdVL/AI5hdbG3K938PsOCt66p1Uv+OTdbDK938PsOCt66p1Uv+ORdbDK938PsOCt66p1Uv+OLrYZXu/h9jxWwBdSrVXKsCGBFKxB1EfNyVK3GxDhdWbfw+xDc5czMPhsNUqoamkgFtJgRrYDXq5Z1UsROU0mVuIwNKnSco34FfTtKgSQIAgCAIAgHmpsPNC1IloXvix8g/wB2fdlOuseql1HyPFMf+HA+qt/bH+QXU8ii02DmlwzysdD1BIgCAIAgCAIBO+5R4+I+zT/F5xYvRef0LT2X1pcl9Sc43KlKiQKlRVJ2Le7nmUeE3QJyRg3oWs6kIdZmt/EqtT5nDtbc9Y95Xs2NTrQTLKlq/Qw6SUurH14fn4DgFep87XKj0KCimOYu2k55wVjNFaL1GScutL04fH/wfwlqfzNeqn0ah78h5++HT6nEZ09V9B0Lj1JPz4/Pj8QMViafzlFao9KgwB5SadQi3QzGRaL0fqM1SOqvy+z+7MlDLdF2Cl9BzsSqDTc8yuAW5xcQ4SRKrQbtez8eHzNPPjyGvzL7yzKh2iNeM7CRTktEecEkCAIAgCAIB8cajzQQ9C+MaPkn+wfwlMtT1Uuqz5hRekByEdVxD1C6pQ6bBzS5PLI9QBAEAQBAMmGw71W0aas7cSAseoTFyS1MoxlJ2irkjydmJiqti4Wiv0zduyt/aRNEsTBacTsp+z60teHMmGRMy0wwa9aqxe2mFY0lOje3iHS3nzpzVMQ5dyLGhgY07/ufHy+XH4nfwWT6VG/eqapfaVABPKTtJ55ocm9WdUKcYdVWNqQZiAIAgGPEUFqKVdVZTtVgGB6DJTa0IcVJWZxsfmvSqU2po1SkrCxVHOhq1iyNdV1geKBNkazTvqc9TCxlFxTaT2+z4EOyj3PK6a6LpVHEfAb23B6xOqOKi9UV1T2bUXUafwIxj8mVsP8APUnTlYeD0NsPQZ0RnGWjOGdKdPrJo1JkaxJAgCAIB9UXIHGZD0JWpe2O+bYcYt16vzlOtT1MtBgfFP23H97Q9RHT1+ZRTrYkcRI6pcLQ8s1Z2PMkgQBAEAzYXECmb97R+SoGI6gwB6bzGSv3mUZZeNk+Z38PnviaY0aaUEUblpFR1BppeGg9bnXHH1Yq0Ul5fky/zAxf1PYP75HusPEn9Rr+Hp+R/MDGfU9g/vj3Wn4j9Rr+Hp+R/MDGfU9g/vj3Wn4j9Rr+Hp+R/MDGfU9g/vj3Wn4j9Rr+Hp+R/MDGfU9g/vj3Wn4j9Rr+Hp+R/MDGfU9g/vj3Wn4j9Rr+Hp+R/MDGfU9g/vj3Wn4j9Rr+Hp+R/MDGfU9g/vj3Wn4j9Rr+Hp+R/MDGfU9g/vj3Wn4j9Rr+Hp+R/MDF/U9g/vj3Wn4j9Rr+Hp+T42f2LOoiiQd3ez+6PdYeI/Ua3h6fk4mPyl37WaNFD6VJCh6g1j0ibYwy97OadXPrFeSsaM2GoQBAEAzYFb1aY43QdbCYy6rM4ddc18y8cd4v+dB1uolQj08tBgtjDid/axP5wxH6lIZSTRrVRxVHHUxEt4dVckeYqdeXN/M15kYCQBJAgCAIAkAQBAEkCQD4WHHJIugGEC6PsgkSQJAEAQBAEkCQBJBu5DTSxNAcdan74mFR2g+TNtFXqRXivmXVjfFH209jA/lKlHpZfYYXxqn2/wAUQ/nD0Qjq+ZTWctPRxeIH1rntEn85aUneCPOYlWrSXic2bTQdHI2UadAsamHp4gMAAKlvBtfWPBO2/smupBy0djdRqxhfNFS5ln5LyNg69GnVGFpAVEDWKKbXF7bJXyqVItrMy7p0KE4KSguPgRjuiZvJRVK1BFRfEqKgAGvWrWHSDzrOjDVW24yOL2hhowSnBW7n9/oQadhViAS7ueZDXEVHqVUD06Y0QrAFS7ch22HvCcuJqOKSWpYYCgqknKSul8/78yZ5SyJg6NKpVOFpEU0ZyAi69EE22TljUqSaWZllUoUIRcnBcFfQrDLWUadcqaeHp4cKDcU7eFe1r2UbLe2WFODjq7lHWqRnbLFR5GTN7N+rjXITwUXx6h2LyfSPJ12kVasaa4mWHw06z4abk4fIGT8nUw+IAqHYDU8MseJaez2c5nH0tWq7RLN4bDYeOafHnx+BzKmftFDajg10eVlQ9Sow9s2LCy75Gl+0YLqw+n0MlHPTCVdWIwgAO06KVQOe4B6gZDw1RdVmSx9GXCcPkzNnBkHAvhHxNABbKSrUiQpOwAqdQ16iLAyKdWopqDJxGHw7oupBd3cQPJuJWlVV3prVVb3pv4rXBGvUdhN9m6dk02rJ2KqnJRldq/gWTmxhsHjqRqcDpIVcoV0VOsAG4NhfUw3TgqupTdszLrDwoV45siXka2dbYPAd7AwVGoamkQCFUALbfom/jcUypKpUv+5mvFdBQsujTuVziHDOzBQoZmIUbFBJIUcg2dE71wXEp27tvQmuaeNwuJqJQfBUg2h85ZW0ig1kjQFibE7TOOtGcFmUmWeFnRqyUHTXMk+VcjYPD0alU4WkRTUtbQXXbdsmiNSpKSWZnbVoUKcHNwXDwKxy3lGnXZTSw6YcKCCqEHS5TZRLCnCUdXcpK1SM2ssVHkc6bDSdfNGnpY3Dj6y/ZBb8pqrdmzowivXjz+hcGK8amON/wVj+Uq0eil3CjqqOOMK3Xdf0CO4LVlTZ9UtHHVuUqw6UX87yyw7vTR5/GxtXl5P4HBm85RIBaeCyrwXA4F28RjTR+RWRtfQQp5gZXShnqSXMvoVeioU5PTgvUkeU8EuIpPSfxXUjm4iOUGx6JpjJxd0ddSCqRcX3lHYvDNSdqbizIxVucflvltGSkro8xOLjJxeqMaqSQALkmwA2knYBJISvwRa2TyMBwPBrY1KpY1DzKzMelrAcgPFK2V6maexfU7UMlFavX0OpnV5HifuX90zCj148zdiuxnyfyKXo0i7Kq62YhVHKxsPaZat2VzzaTbsu8u/I2TUwtFKSbFGs72PnMeUnXKic3KV2enpUlTgoLuKiznyscXiHe91BK0xuCA6uvb0yzowyQSPP4ms6tRvu7jlTac4gHcoZaVcn1MLZtN6oYGw0dEFDrN73up3TQ6bdVTOpV0sO6Xfc4c3HKWb3LfJqn3x9xJwYvrrkXfszs3z+iOZ3VvnMP9mp+KTZhNH5Gj2p1ocn9CCzrKskXc/8upcz+400Yns2duA7deZYueXkWI+7P5Tio9ouZb4zsJ8imJaHmxJBI+59S0sdTPoK7f2lf1TnxLtTZ2YCN668L/34lqV9dSmOLSbqGj+uVy0L56obKv2k9w//AGR3D/LyK17ptHRxatuekvWCwPstO/Cv9lvEpfaUbVU90RKdRXiQCc5xf9HwnPT9x5yUu3l5lrX/AOnDy+RI8xMr8JwwDG9Sl4DcZA8Ruke0GaK9PLPwZ14Gt0lJX1XD7Eb7puSdF1xCjU/gVPtAeCelRb/KOOb8LUuspx+0qNpKou/g/oaXc8yV32uaz+JQF7nZpnxeoXbszLEztHKu81ez6Oapnekfme8mZU4XlenV80sy0xxIqPo9etucmJQyUWiadbpcWpd3G3KzJ7nV5HifuX90zjpdouZa4rsJ8n8iqc1FBxmHv6wezWPaBLGt2bKLC9vHmXNiL6DW26Jtz2lUj0ctGUEmwc0ujya0PUEiAIAgFm9y3yap98fcSV+L665F37M7N8/ojczwwmDqNT4XUNMgNoWNrjVpbjyTCjKor5EbcVChJrpXbYj38MyR/UP2j+yb8+I2OTosF/L4nTzbwGTkxCNh6zPVGloqWJ8031aI3XmurKq4/uXA3YenhlUTpyu+Z288vIsR92fymqj2i5nTi+wnyKZloebEkEy7l1G+JqP6NK3bYfsM5MW/2pFl7Mjeo3svn/4WKddUfRQ/3kW9wzh7i4/y/v8Ae4+19T0zxll6xpfoELQS1RB+6rh/mKnFpoenRI/Bp14N6oq/akerLmiv53FSJAJ1nF/0jCc9P3HnHS7eXmWtf/pw8jiZk5W4NilubJV8B+LWfBboPsJm7EQzQ5HLgq3R1Vs+D+haeWsnLiaFSk3nrYHiO1W6CAZXQnkkpIva1JVIOD7yF5c/8tycmGBHfq9++EcuuoeUeKg5J1U/+WrmeiK2t/8Anw6prV6/X7IjmZHl1D7Te486K/Zs4sH28fP5MtDOryPE/cv7plfS7Rcy8xXYT5P5FOZPxXeatOp6t1a3HokEjpGqWklmi0edpzyTUtmXrRqB1DKbqwBBGwg6weqU9rHqE01dFIZcyecNiKlIiwVjo/ZOtD2SPbLanLNFM8zXpunUcX/UaBEzNRNci5bwuIrU6T5PoLpnR0lCnXuuO9i/XOWpTnGLkpssqNajUmoOkuP92Jlicg4SmjPwWidFS1u9prsL8XJOVVZt2zMsZYajFN5F6FR5Txi1qhdaSUVIFqdMAKLcwGvollCLirN3KCpUU5ZkreCLD7lvk1T74+4k4sX11yLf2Z2b5/RHM7q3zmH+zU/FJswmj8jR7U60OT+hBZ2FWSLuf+XUuZ/cac+J7NnbgO3XmWLnl5FiPuz+U4qPaLmW+M7CfIpiWh5sSQWL3KqFqdep6TqnYF/1zgxb4pFx7Lj+2UvG399SZUddSoeLRXqGl+ucr0LKOrGO1KD6LKeYXAY9kmEJ6Ef7o+G08EW303Rus6B9jmb8NK0zk9oQvRvs0yqJYlAZcPhXqG1NHcjaEVmP9okOSWplGEpdVNlg5fyXVOSsPTFNi9PvZZFBLCykHUNeosJxU5x6Zvu4lvXpT90jG3FW4Fd1qLKSrqVO9WBU6+MHXO5NPiinkmuDRb+ZeV+FYVSxu9PwKnOo1N0ix57ysrwyT4aHocHW6Wkm9VwZWudeVuF4l3B8AeBT+yu/pN26Z3UaeSNimxVbparfdov74nQzGyXWOLo1e9OKY0m0ypC2KMAQSLG5I2TDETjkavxNuCpTdaMrO2/kyyc4aDVMLXRBdmpOFHGSpsJw02lNN7lziIuVKUVq0ylsVg6lIgVab0ydmmpW9ttrjXLVST0Z5uUJR6ya5kxzHzuWiow+INkHzdQ7Fv5rcQ4ju5py16Dk80SxwWMUF0c9O5kkzrzaTHorowWqo8B9qsu3Ra27iO680Uqzpuz0OzFYWNdXWpXOMzZxdI2ahUPKg74Dy+Df2zuVam+8p54StHWPpxOlmrm9iRiaNRqLqiOCxcaFgORrE9AmutVhkaub8Lhqqqxk48LllZaqquHqliAO9sLkgbVNhrnBDrIuqrSg77FH0KLOQqKzMdiqCxO/UBrMt20tTy8U5cEWn3OcDUo4ZxVRkLVSwDCxtooL2OsawZXYmSlPgXvs+nKFN5la7Of3TMm1apoNSpvUChw2gpYi+ja4GvceqZ4WcY3TZp9pUpzcXFXtfQrt1IJBBBBsQdRBG0EbjO4p3w1JbmBkusMXTqNSdUCsdNlKqdJSBYka733TmxE4uFkyxwFKaqqTTtZk+zow7VcJWRAWZkNgNpO2wnHSaU02WmJi5UpRjrYpnFYSpSNqlN0J2B1K35rjXLSMk9GeclCUeElYwyTEtzuf4XveCpne5Zz0khf7QsrMQ71GehwMctBePE7mC1hj6Tt7Doj2KJqZ0w0ue8TS00ZfSBHWLSETJXVjTyhR4ThXXfVpEDkLLq6jM4vLJM11I9JTa3RR4lueY5m7k7KlbDFjRqFCwAYgKbgbNoPGZhKEZdZGynVnTvkdjd/xXjP6h+pP2zDoKext97r/AM38Psc3G4x67mpVbSc2uxAF7Cw2ADYBNkYqKsjTOcpvNJ3ZlwGVatBai0n0RVXRfUNY1jVfYfCOsSJU4ytfuMqdadNNReppzM1HWw+cuLpoqJXZVQBVACagNQHi3mp0YN3aN8cVWirKXBcvse/8V4z+ofqT9sjoKexPvdf+b+H2NLKWVa2JKmtUL6N9G4UWva/igcQmcacY9VGupVnU67uaczNZvZOyxXw/zNV0Hog3XstdfZMJU4y1Rtp16lPqyaOwmfmMA8ameU09fsImn3WmdP6jX8PT8mHEZ6Y1/wDuhfsIo9pBMlYamu4xljq8u+3Jf+nExWKeqdKo7OeN2LdV9k3KKjojllKU+s78z7gsW9FxUptout9FgAbXBB2gjYTEoqSsxCcoPNF2Z0/8WY3+ofqT9s19BT2N/vlf+b+H2Pozsxv9Q3ZT9sdBT2Hvlf8Am/h9jj1qhdmZjdmJZjxljcnVymbUraHO227s61POjFqoVa7BVAAAVNQGoDxZq6Cnsb/e664KXy+x9/xZjP6h+pP2x0FPYn3yv/N/D7GllLKlbEkGs5cqLAkKLA/ZAmcIRj1UaqlWdTru5qBSdQ1k6gOU7JkzXZvgi88PSGHoKo2UqYHYX/4lQ3mlc9TGKhBJdyM+Fp6CKvoqB1CYszirJIywSa2D1aS+i56m8IdWlbokswjw4FO504LvGLrJu0yy8z+ELc17dEtKMs0EzzmKp5Ksl439TlTaaBAEAQBAEAQBAEAQBAEAQBAEAQBAEAQBAO1mbgu/YyittSt3xuanrH92iOmaa8stNnTg6eetFefoW7jdYVfSYDoHhMOkKR0ysR6GWxsyDMQDWPg1QdzrbpQ3A6QzdmT3GGkiCd1LAWalXG8Gm3OLsns0+oTswktY+ZVe06fGM/Igc7SqEAQBAEgCSD29FlALKwDeKSCAbbbE7do2SE0yXFrVHiSQZaOGd/ER3tt0VZvwExcktWZKMpaJvyMbCxsdRG0HbJIasfIIPdKkz3CqzWFzogmwG0m2wcsNpakqLeiPEkgEwD3UosoBZWAYXUkEAjjF9okJp6EuLWqPEkgQBAEAQCwe5ZgNVWuRttTXo8J/aV6jOHFz0iW/synwlPy+5NvGq8iL7XP4gL/dOTuLPWRsyDMQDXxw8HSG1DpDj1bQOUrpDpkoxnpc0M58ncKwtRF1sV0k+0uteu1umZ0p5JpmnE0ulpOK8uZS0tTzQkgQBAEhkomuQcfg+FUqWHwwIZiDVrnSfUpN1BuF2bfZOSpGpkcpS8kWVCpQ6WMacNe966HvuqN8rQHEjnrI+EYTRj2p148n9CMZu4FcRiaNJvFdvC5lBYjpC26Z0VZOMG0cWHgp1YxejJLnrlfEYXEClRY0aSove1QAA8Z2a7HVbk5Zz0IQlG8uLO3G1qlKplg8qtwPGeDivgsLiXAFdyASBYstmuea4Uji0uWKKy1JQWgxbU6EKj6z+xwsj4nC00Zq9F61TS8BdLRS1vOI5b7jzTdOM2/2uyOSjKjGLc43fcu7zLBwuIDZKqVFppS0qFY6NMaKiwcD8JxOP/Kle/FFvGa91ckkuD4LzKpS1xfZcXtttvlk/AoVbvJvm5j8IcXSo4fDCzFr1qx06ngozXUG4TWo+AnJVjUyOUpeSLPD1KPSqFOHm9TH3Um+XpDip362PwjCdVke0+vHkQudhWCAIAgADi1ncBIBd2QMncFw1OlvVfDP0jrc9ZMqak88mz01Cl0VNR2NnAi66R2udLoPi35QoUdExZtjpfc2ZBkIAgGrg/BvT9A6vsnWvQNa/wCUyXuYR4cCqc+MlcGxTWHgVflE6fHXobXzESyw880ORQY2j0dV20fH7kfm85BAEAQDtZmeXYf7R9xppr9mzpwfbw5/Rnb7qfz1H7s+9NOE0Z1e1OvHkyKZKaoK1M0ATVDDQA13PFzbb8l50ztlebQ4KTkprJr3FoYzLeEdhhsZ3vvlhpggtSVju0yBY77m23bK+NOaWaGheTr0W+jq2v37epxe6NkQ6IxKOSqBVNM20VU2AKW2C9rjm4ptw1TjlZze0KDt0ifBd32+pX87ioLOyd/0V/8A09f9crpdv5ou4f8ASf8A8v6lYyxKQ7uY3l9Dnf8A9t5oxHZs6sF28fP5M6vdR8opfdfqaa8J1XzOj2n2keRDZ1laIAgCASXMDJXCMUGI8CjZz9rzB1gn/LOfEVMsLbnbgKPSVbvRcfsWjjdYFP0zY/Z8/wBmq/Gwlci9ltubQkGYgCAIBq4rwCtTcPBf7J39BseQFpK2MJcHc4+e+RuFYY6IvUpeGnGbeMvSPaBNtCpkl4M5sbQ6Wnw1XFFQiWh54QBAEAkOZWBqHGUHFN9AEkvoto20W16VrbxNFeSyNXOvB059NF2dt7eDO53TcFUerRZKbsNBgSqlgDe9jYappwskk7s6/aUJSlFpN6nAzHxaUsZTapYA6SgnYGYWB6dnTN2Ii5QdjkwU4xrJyPedWQ66Yqqe9u61HZ0ZFLAhze2oGxF7WPFIo1YuC46E4rD1I1Xwbu+B3MvYk4XJdLC1T8u6qNG9yqhtLXzABfw2TTTjmrOS0OqvPosKqUutw9CDUaDObIrMeJVLHqE7W0tSqUW9FctHJ+DqfwhqZRhUNCqAhBDXbT0Rbbc3GqV0pLpr+JewhL3TLbjlfAq6vh3Q2dGQncylT7RLBST0KJxa1ViQ5i4Gpw2i/e30BpEvosFsUYA6VrayRNOIlHo2rnZgqcnWi7O29vA6ndMwdR69Nlpuy97tdVLC4YmxsNWoia8LJKLuzf7ShJzi0noQadhViAIAkAuPM3I/BMMqsLVH8OpznYvQLDnvxyrrVM879x6PCUOippPV8WdPDeGzPu8VOYeMek9YVZrexvjxdzakGYgCAIB8dQRY6wdoMA18IxF0JuU2E71Pinn1EHlUyXuYR2ZV+fuQ+DV++IPkqxJHEr7WX8x08UsMPUzRs9UUeOw/RzzLR/P+8SMTpOEQBANqnlOuoCrXrBRqCiq4AHEADYTB04vuRmqtRKyk/V/c9fxfEf1Ff/dqfukdHHZE9NU/k/VmnMzWdGhl3EouiteqF3DSOrkF9nRMHSg3do3RxFaKspM0KtRnJZiWY7WYkk85OszNK3BGptt3Z7w+Jemb03dCRYlGZTbiupGqQ4p6omMpR6ra5Gf+LYj+orf7tT90x6OOyMumqfyfq/uYcTiqlWxqVHcjYXZmtyDSJtMlFLRGMpyl1m3zMqZUrqAq16wUCwAquAANgADWAkdHF9yMlVqLST9Wff4tiP6iv/u1P3SOjjsh01T+T9WaczNYkgQCV9z7IfCK3fnHydEgjiZ9qjo1N2ZzYmpljlWrO/AYfpJ53ovmWZi3OpFNmfeNoUeM3Rew5SJXou5bIz00CgACwAsANwGyQZJWPUEiAIAgCAa2LpnU662Td6QPjL02BHKBJWxjJd6NfKuAp4ygyN4ri6tvB81hyj4iZQk4SujXVpxqwcX3lMZQwT4eo1KoLMhseI8RHGCNctISUldHm6lOVOTjLU15mYCAIAgCAIAgCAIAgCAIAgCAbWS8nviaq0qY8Jjt3Ab2PIBMJyUY3ZspU3Ukox7/AO3LoybgaeEorTXUlMayd+9mPKdZlVKTnK7PSU6caUFFaIy4VCbuwszbB6KjxV5955TyCQ9jOK72bMgyEAQBAEAQBANQ/JN9Bzr+ix38zH285tOph1X4HDz1zb4ZT06Y+Wpjwd2kNpQ/lxHnM3UKuR2ehyYzC9LG61RU7AgkEEEGxB1EEbQRuMsigPkkCAIAgCAIAgCAIAgCAIB9RCxAAJJNgBrJJ2ADeZFyUruyLczMzcGDp6T2NaoBpnbojcg5t/GeYSsrVc78C/weG6GN3q9fsdf51voIe0w/JT/cPo69Wh1dZ+BuSDMQBAEAQBAEAQDy6gggi4IsQdhB3QDWouUIRjcHxGO/6JO9gOsDkMnUwXDgyKZ85qd+viKA+UA+UQeeBvH0h7efb00K+X9stCvxuDz/APJDXvW/5K1neUokgQBAEAQBAEAQBAEACQCzMx81O8AV64+VI8BT5gO8/TI6tnHOCvXzftjoXeCweT989e7w/JKq7lzoIbemw80HcD6RHUNfFfmW53t3dkbFNAoAAsALADcBIMkrHqCRAEAQBAEAQBAEA8VqQcENsPRs2EHcQdd4RDSa4mCjVKkI5uT4relbceJhvG/aN4Etd6MU7OzIlnnmd37Sr4cWqbXpjUH4yOJvx59vTQxGX9stCvxmCz/vp6963/JW7CxIIsRqIOogjaCNxneU2h8kkCAIAgCAIAgCAfVUkgAEkmwAFySdgA3mQ2SlfgWVmZmf3i1bEC9XaibQnKeN/wAPbOCvXzftjoXWDwWT989dtvySutVJOgm3zm3L8WO4dJ3A83id7fGyM1GkEFhs9uvaSd5J3yDJJJWRkgkQBAEAQBAEAQBAEAQDxWpBxZhcfDYQdxB133QQ0nwZrpWNMhahuDqWpx32BuJuXYeQ6pOuhje2pws680UxYNSnZK3H5r8j23/S2883Uq7hwehyYrBxq/ujwl8+ZV2Owb0HNOqpR12g/iNxHKJYxkpK6KOcJQllkuJgmRgIAgCAIAgGfA4N67inSUu52AfiTsA5TMZSUVdmcKcpyyxV2WlmpmkmEAd7PW9LzVvtCX97aeTZK6tXc+C0LzC4ONLi+MjuVKxclaZtY2Z9w4wt9rewb77JptbU67t8EZ6NIILLs+O0k7yeOQZJJKyMkEiAIAgCAIAgCAIAgCAIAgHl1BBBFwdRB2EHdA1NWzUuN06S6/m49o5d06mvjHkYMrZIo42naoAw8x1I0lvvVvy2GZQqSg+BhVo060bSKwzizVrYMliO+Ut1RRs+2PN59nLulhSrxnw0ZSYjCTo8dVv9zgzccgkgQBIB3s3c1a2MIb5ulvqMNv2B53Ps5d001a8Yczrw+EnV46Lf7Fn5JyTRwVMimAo2u7EaRtvZv/wEr5zlN3Zd0qMKMbRM/hVeNE6Q7fmg9p5N+Ohs4y5G1TQKAAAANQA1ASDNKx6gCAIAgCAIAgCAIAgCAIAgCAIAgGtUwxBLUzok6yD4rc43H6Q18d7Wk33MXHvR9pYgN4LDRa2tW3jeQdjD467bIt3kKV+DIpnBmFTq3fDkUn26H/bJ6PE6NXJOmliXHhLijgxHs+M+NPg/gV7lLJlXDNo1kKHdfYfskajO2M4yV4sqKlKdN2mrDJuTauJbQooXO+2wcrE6h0xKcYq7FOlOo7QVyws3swqdKz4kiq/of9sdfj9OrknFUxLfCPBFvQ9nxhxnxfw/JK6uIC+Co0mtqVdw3E7lHPxar7JzW7zvcrcEfKeHJIaobkawo8VeYbzynote0X2Cj3s2ZBmIAgCAIAgCAIAgCAIAgCAIAgCAIAgCAY61EOLML/keMHaDyiNCGrmHw6fHUXo0x+T+w6vOMngzHivEVadLEIVZVqIdRVhfXxEHWCOsQm4u6DUZqzV0fKNKlhkCqq00GoKotc8gGtiesyW3J3ZEYxpqyVkPDqcdNf7z+Se06/NMjgieL8DPRohBZRbj4yeMnaTymRcySSMkEiAIAgCAIAgCAIAgCAIAgCAIAgCAIAgCAIAgGhlZQtNqi6nVdTDbq3HjHIdUyjxdjXU4JtajJKhqa1G1uy62O3XuHEOQaolrYilxipPU35ibRAEAQBAEAQBAEAQBAEA//9k="/>
          <p:cNvSpPr/>
          <p:nvPr/>
        </p:nvSpPr>
        <p:spPr>
          <a:xfrm>
            <a:off x="5670433" y="-136632"/>
            <a:ext cx="182494" cy="278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979" tIns="38445" rIns="76979" bIns="38445" anchor="t" anchorCtr="0">
            <a:noAutofit/>
          </a:bodyPr>
          <a:lstStyle/>
          <a:p>
            <a:endParaRPr sz="586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 descr="data:image/jpeg;base64,/9j/4AAQSkZJRgABAQAAAQABAAD/2wCEAAkGBhQSERQUExQWFRQWGBgaGBgYFxwdGBweIBweHxsYGhodHSYeIBojGxwcIC8gJScpLS8sGCAxNTAqNSYtLSoBCQoKDgwOGg8PGjQlHyQ1MDIsKiwuLTU0Ki4vMSwtLCosNCosLCwsLC8sLywsLSwsLC8sLCwsLCwsKSwsLCwsLP/AABEIAQIAxAMBIgACEQEDEQH/xAAcAAACAgMBAQAAAAAAAAAAAAAABQQGAQMHAgj/xABPEAACAQMCAwUDBgcOBQIHAAABAgMABBESIQUGMRMiQVFhMnGBBxQjQlKRFTM0YoKxwRYkQ1NUcnSSk6GiwtHSY3ODsrOj8CWUtNPh4vH/xAAbAQACAwEBAQAAAAAAAAAAAAAABQMEBgIBB//EADQRAAEEAAQEBAQFBAMAAAAAAAEAAgMRBBIhMQVBUWETInGBkbHB0SMyoeHwBhRC8RUzQ//aAAwDAQACEQMRAD8A7jRRRQhFFFFCEUUUUIRRRRQhFFFFCEGuffKXzPMhNjBGha4tpT2jzdno+pkbbnvZ6iugGuU/KPc2/EGeCC0W7njR4zcF9EcDHoA3R3B7xUdPjXEjg1pJNdyumizQFpMYH4TJFdwIr6LeQTpJcuNRwp1KGLZwQ2wHiK7FwTiHb28M2NPaxxyac5xqUNjPjjOM1yTjnL5LWjvaLeRwwsjxGTQSSEwynxxpO3rXSOS+Y7e7tx83VoxDiJomXS8RUABCPQYwap4GXxI9XWf3U+JZlfoKCsNFFFX1WWDRRRQhFFFFCEUUUUIRRRRQhFFFFCFmiiihCKKKKEIooooQiiiihCKDRWm7u0jRndgqKCWZjgADqST0FCFzv5TeOXEN1bRpPNbwSowZoolYmQsAiamBCkgnBzSXgVv2EKxwNcdmpcDNuhOdR1ZPidWR8Kacz84/hG2lggsZ54JAQJtSRDIOVkiD944bBBIGcUh5U5hky0U8brMMNLHp74PQzIo9qN+p05IYk4IbZPxDzt8hutxor+F0PmFd05+cy/auP/l0/wBarXF+JSWzzS29zdx3MuB2a26lZHRAVBUKdwhHeHQGrZccdTSxj72kEsWDLGgA3MjFdgPs+16eNVflnjE/zz55HZy3ESIyxOWWPWXI7Wfv+LAaVUbBQBnaqWAsOzu8o9gp8TVUNV23hrsYoy/tFFLZGDnAzt4b1Jqucsc6xXjNEUeC4QZeCUAOB9tSMhk9QffirFmtICCLCVEVuiis1ivV4iiis0IWKKKKEIorNYoQiiiihCzRRRQhFFFFCEVrluFXGpgM7DJA8cAb+pA+NZlkCgkkAAEkk4AHnmuXfNba+e9uJ1WW3d9MMsvQRKgDGMn2E7XWQwwT1ydq9aLK8JpdTzQWrmvaIQitxG5lBGERJxqONulugkY+Zyem9Kby7vIrjsLR544rmI6nuRKTCVIDSRdt3yxRgMdMkHw28fTGlzjshhzmgn/NvM0lzM1jZvoC/lVwvWMH+BjPTtSOp+qPXpUuP8UuUih4dcFpYpLiER3BPtxhstBP5vsMH6w9xphb3cdrbdnboVUD6J2GRK2RqZd8vIeoBxr8NtxPktxbq0ztJMVHd7QjK5IzvgAAncsfZA8his+/iEucmvKdAOvfsmjcMzKBz6rxeFO1l7bJSKJXRRnGkBtbAAjLAjTv0GOmqos/DUxbPK0izx69DR5d9JBzGSEbUoUqCSOoznfditoUjZta9s+CzsBoJ8Ewf4P6oGc4JPUklfYwB30IvY4Qa/pHZ1AkZWiiJOEUNGMlcbEYAOCFzHaXeg+2vx9NVaI1XniVtHNGY5ZroxsVBDRlVPeGFZuwGFJwDuOtSpLWPtZVlBACB42ViAkagKQuD3SrZPrqHkQM8TsjHG79ozhVYskx1Iy4JK7AEHbZ9z55Bo4aAJDjuAYRtTs7u+kNoDOSQiaug3Jz0wc+57ZbTp/pFeailvFb2aEcOvEieWaN1DKmzMskZBUkdATpPkDWt+c+IW8cl7LOudeJbSSM9mn2Y42UMykqQdZ2JIz1pwLhbZ9BYCJgzKM/i8bsMfxR8PJjp6EY2W1oJTK0iYjlVV7Nh7SjPedT0JzjHUBRnfYWYsc+FgFeXf1s7KF+Ha9xPP8AmqtXKnPVrfxoYpU7UorPDrBdMgEgjxwdsj+6nlreJIuqN1dckZVgRkHBGRtsdq+feMcIieFZIY1DRyDWuhFCKXwgHdDFWUFCctknf0lWZeAk28ssGrciJ9KkjbJTdCceOPD0rU4VpxLS5vLkk8xELqK7vc30ceO0dEz01MBn3ZNbwa+f7vVNIZLmQ3D6QoMgQ4UfVUBQoydycDJ610/5LeLRyWEUYk1SxLpkQk648sSqMG3wFwoPQhdqlkhMYBK4ZIHHRXGiiioFIiiiihCKKKKELNFFFCFjNBbFUf5Vy3YWoDyIj3cKSGNyjFWDDGVwfax91VS65X4ehxMxJ6kSXMhJ9SC+/jvjwqniMYyAgOBJPQKeKB0gsFWLnniaPeRWty4W1eIyAZws0itvG+Nyqrhgn1j1zgCtLXLyOqrHtGyMIjsAVwyG4bGIwCAwhUFzhc6RtSGHlm2DN2NkupHwJO00srAAhkYlnUjIIOPWp/D7uTAtiNEqDdUfvy5OTMZNJ7OP7b4LlyQuNie8LjWTHIND001XE2HdGMyYsTIWaQXMwLMrGKIpCzKdJXEWGYAgjMhZRpI1Uj4q1tqj+jihUSaZcSRdoVYFSriPUdJYpnUw8adGyyVhPZylELmNnMdvEgI6r3slmOzSaicMcjGKg8W4ozW0giCBUGoCMPKAUIYDXGFiXdfBm91W5W5mOaoWGnBy3T3yzFIomJDN3ymQAigkjUMAZOF2PicVFt4onx2EZgkIYxPpUCQDYg4JLKdsq2Dg5G4yJ0lzMiiRmR49iwRGyFP1wS7ZxsSMdM1DjZIdDdqsiopEEa4LnURgZDHVgAKCANsk1i2ChTfrv309N+S0B7qNbyW2VLoxQovthWhhEg1aRkZAJUjO4GMZUYFEetFjlVY40y2jAYBVZvZlJJJSUBTrwCjFSQd61TcTSyKhriBW7KNSG1M+V1EkKmDgljgkjpUF+aYHYGS6h2wQZWBUeqwRsQT6yOSPKrLY3O1Ase6iLgNCU8vb8yaF7NgNQ+jfZpHXfR4/RIcM0m47oAzmtTrGGlSeFJJ2IA7NMNIpA766mOnB1ZbUMaATgkUom5zt5sFrm1ynT8cjZ+0suAUP5uGHmTW6DneL2PnUeGHSXBB9O1iOP6yg14IHtFBtfFe+I0ndTOFdn2ks0uvSFSWNpSCShX8YQOjA5XBGQBkbuSWZ/fLlTjsYyNs57QlQyk+HZ4YHG+T12G6niKdnBBMrLKI1hVwhyrhWGkqM794nbzIO+nFbpeBTBX+aXCrFIMgMMkd3A0OAcDAXB32GPURvDXeYuo7C+VfX7rppI0AVZ45ciSeXsW0wnsx3QBqZOhH5oI2239Rijg1qDDM73IDxs2VkCnbGpehVtLA6Q24DDBwCCIl1YyQExOB2iDbyYdAwP2T/APit1nxTECwXMWuAupm0SY21AyOEChncpkd58AeyBgVocHKYxTXafPur3EsBG/DMMDMx3Lh+oPupt9w2NJUmiLvFIjKJDkoSGGgavYDMoL6RjAYA7g15W5aFxNHK8DqMa0I3Un2WBBVhnGxHXpUa54sHiMFuIlg0IpdF77Hs17QBsgadZbGxxvg4xTrkXhIKmSQmTs2KR6uowAS58230hvDB8TV6XiccELs4sj5rPnhM+Vs2zXLoXJPNyz2kJuJYxcHWrKxVGZkdlJCE53x5VakcEAggg9COlfPt9yqkFveXN/HHIZGMihNXaKzMQqdp9nJHQff0rqvyWWdzDw2GK7XS6AhBkE9n1QNjoQDjHkBVaCdswJby+HsopIjHurdRRRVhRIooooQs0UVgmhCrfygcHS4sZdRcGIGZDGwVg8YLLgkY6/rqh8EjIsInZjLLcJEGeRi2TJtvv7KhzsMZ+Oalca5lmv2lMcssFjG3ZAxBe1uH1aWwxziPV3RjGcnPoWFmogFoqyRaEUx6yrEANlWyrEHSwG3u8DSLiUzTTRyOqY4SNwsnnsvEVqkJ0JdMspIOHwyEkDAZcDqAMDUG22NermybUI4WxOuJWnbrvlcYxvr0ldONKqOmQooIaUyKOzDuoWaGTOMjIEiY3KkYGfEBd1IpZxXnGC1nC6mmlSLs9Kbu7kqcbdMacn1fAyQaoR+KXgs1d/P0/RWnZap2yZwQvINPZFO8SRJ3kVvtY63E22e0fujbT0xS7i/MljA2mWR7qYbBBmVs+WgYjX3ACo6cBvb/AL15K1rAelvCcMR/xG8/Tf3CnHC7Gys5Ut4UVJXDEbEuQBk5kP6s/CrE+Lc/R7ia/wAWbe5UMcAbq0e5+yWDifE7r8RAlpGejz96Qj0QDb4j41ri+TYuS11dyyE9RGBEnxwN6b80caktjbuNPYvMscpIJZQ3Qg5x19Kjc58Hk0rdW5Pb25D6MnTIo9pSucZx0OM7e6qscr/LkpgdtQ+ZOqmcxuuayQtDcicMtwDJGu5CgyOxyT0AGdz6YqZJY8OhdYjDAruNSp2OSR4kdw5xj4V4/CKXr2DRnMZL3B9NC6VB9RI/3rUXmXUOKcPaNVZ9FwAGYqCNI8QCfE+Fet8RzgyR5uid+l/ZBytFtArRO4uHWky6hDE6gkbwgHI2IwVBzSmLhHCbjZY7ZiSRsNJyOoHQ5HlVisZH0apVVGy2Qp1DAOAdWBnKgHoPLwrmVo63HDYrbDLNdXDvG7KVjDdoSWVz4hBjA3JOK5w7HPzU4iiBofWz3ql7I4NrQKzXXyVWTDuCSI+aSH9TZrXHy7xG2AFteJMigBY508B0GoZPT3U55puJobGVoCWlRBg4BOBjU2OmdOTXrgMwmWO4imdonj3R21d7bfJyQwwwIBx6VyJ5vDzudbbrUX/q0GNmagKPZVviHM4wI+J2ckPlMnfQH7SsN1+8+tQbDg8kya4WinUZGY5Bq9CVIGCeuCc1cLfmES3c9qImYRBdcmVKd5c6WBwc9RtnpUDiXyewM/aW7PaTfbhOB8U6Y92KsMxDY/K4ZSdeo+G4VmDEzwWYnWFVm4ZJECOwkXGTjQceZOod3HrnFW7kzKK8RIYAa9gMAs8gYZ8QdIIzvjNLYuarmxIj4imqPOFuohlT5doo6H7j6HrU6242E70LLcLM2QygghmdVBlYn2QpIBAH4vGK7n8SVhbQ12IOh/nddT490+UO0A5VSe8V4VFcIEnQOgIbDZxkZ3O/TemnyYfkjsCTC08pgBJIEQIUBc/VLKzDww1V+9kW5VkB/e+D2sgOAwA3RGBzj7TDbAwDknCnh/DHh0fNJ7u1JH0QkkEkDYGrQ0ZZtO2TjY9fLFHDZRh78Qn05D+fJL8UwyVlC7PRVd5K5na8hbtVEdxC5jmQdAw31LnfQwII99WKtKCCLCUHRFFFFeoWahcY4rHbQyTytpjjUsxxnYeQHU+GKm1A45whLq3lglBKSoVbHXfxHqDuPdQhcr5NaaO0RGtpMBnK5MatpZyynQXyNj0P31KmQh55WEsaNCVbtCMhuiLEFYkdTsOrFcb0pa0eO8uobic3cNnFHpUoFDO4yoYKSGcDC7+LdKVyRPdSNaWmB2bN21xqd1iyT9FBqJ7wHd1AAnB6Des3JB+K8uodTy68z9E2bJ5BXst3EeKTTOlpafviZVHbNMkckcBIw30hXJcHz1dMbno95a5Wt7AqCwe5lzl2xrbAy2hfqoPHHxPSsTmHhFqvZwsY9aiRwMkZIBkkPU+gHu2phxXg8d1GrowWQYeGdcEqeqnP1kPivQg1WkmzANGkZ59T37duilayjZ1cOSh8wccubeeJYoBPHKG2DBHDLuQpPdJK7hcZ7rYpTxrmuCZACXtbuFhLElwhQ6l+rqPdKuMr18aa3LteWT9IrmFtx/FzR94Y/NO2D4q9MbVVu4ENxb41AFopVBwfEYOf2GuWmOINLm6g0SD/AAEEL0hziaOh6qDx6NL7hshQ92SLtEPkR3h8QRg/GpHKPGDc2kMjBg+kBsqR3hsSMgAg4zkedaIL63t1+b2kTTEE/RQjUFJOTqdjoQZPQt8KlrY3027SRWq/ZRe2l+LtiMH3K1SxYKadhYxtNuwTpSjfiI4nZnHWtQFH4JyqttcTyoTolxpj3wmTl9PhhmwfhWrj/CEluIZzcrC1uG0+wRlvaL6m6YwMbeO9Mv3GQsPpnnnPj2kzhf6kZRMfCsryLYBSos4MEY3QE/1j3s+uc00ZwiXNnfJrVbe3P7Km7HsrK1uigxXKPHJGbyF5JNXeUp3QVC4VO0PQAnqdyTUSPk6NrBLVZATFvFKvVXBJV9id8k5GenlVLt+VreOe6XswwSeRFDjVhQRgb+O/U71KTgcKnKJoPmjMh/wkVZbwGTLmZJWt7fZRHiTLpzf1V4jubpGjEsSyIYyHaEgntAdjpfSdLL5ZwT5b0u5btTYWlzJKvZp2k0yxkglEx3UOCRk46AnrSeK9uo/xd0+PsygSr97Yf/FU4c3ErovLYSRnq8Q1p72ibvD4aqoT8JxULayAt0vL27FWY8bC870eVph8n9iy2vayfjblmmfz7x7o/q4++osUr3t+zRSvHBahoyyEfSSNgsNwVKLgdQdx60xkcXFmyWE6L3dKtu2nb2TvqUgbDOceW1ROXLy3srZIZM27Rg6xIMam+s6tjDgncFc7YGBSzW3yAeY6AVsPT00VwV5W8uvVMbPiPaSy2s6qZEQN0ykkbbBtJzjfuspzv0JBqp8Y5TlsWeazXtbdvxtsw16RkEtGrZDYxkZzj1HRny1HJdX8t+VaOHsxDAGGGdcglyOuM5I/nelObnmmBZo4QTJJI+gBBkAj2tTeyNI3Izn0r0OkhkqMXoMw5XWvovKa9tu06FK+D8SW4DSQSvL2luwRZCoAcE6kMYwikAptjpk5I3pvZSvHGqLBOwUAZcxg/FjJv5bDFVzmTk1o5Dd2SKX6ywEdyXx1KB7MnXpj0wSc6LK4iuYZZIgRI6SNGzO5mhlRB9F3iSPFgQdxnI2qUsjmbmYbHy9aIXIc5ho7/NW35O+Idlf3kM6PHLcuJYgcNGyIgU4ZcjWPrAnyx69Lrnvyc8ttILfiM9w08jQ4jGhY1QOBryF9p8jGdunSuhVpIWuawNduOiUvILiQiiiipVws1S+KfKUsc8sMdrc3HYkLI8SrhXIzpAZgTtjcbb1dK5x8qPBeHQQy3s8OqZsKqiR1Er4wgdVYBsY38dKmuXXWi9Fc1zGfis97NJbQd2W5uHnmdW1CNdgqFhsSgAyRtnSBvXS+CcEitIVhhXCjx8WPizHxJpNyBysLS31OoE8vek2xjxEY8gP158hWmfj99DLMphhnSPvd1+zkMZ6PhsqcYIOOhHurMYuQ4p5jiIofqeqcQtETQ5/+larm2WRGR1DKwKsD0IPUVUeEWd3w92gSJrm1JJhIdVePO+htR9n/APvjipnDOe0ldImt7iKV/ZV49jtnOrpjG+TTXjPGlt1UaWklc4iiT23Pp5KOpY7AVTjZNGfBLbzcvropnFjhnuq5qOLhbSOSa4IVpZC5C7ksVCpEgxl20qB03OTsKjw8Iub7vXJa2tz0t0OJXH/GceyD9hfiaacG4CwYXFzpkuSNsexCPsRftfq3uwKczTKilmYKo6liAB7ydq1GD4Y2P8SXV36D0SXEYwv8keg+a12VjHCgjiRUReiqMAfDz9apfMnMlzHdSRxyaUXRgaEPVFJ3Kk9TVt/Dtv8Ax8P9qn+6ueczXCveSsjKykx7qQR7C+I2q9in5WW0q9wLDMmxeWVtijuug8v3bS2sEjnLvGrMcYySN9htTA1XuWOMQLZ26tNECIlBBkQEHHQjPWm8HFIXOlJY3byV1J+4HNWWmwk0rCHHTRc2l/Kbz+lTfsr1XmX8pvP6VN+yvVM4fyBU5PzFFeWYAZJwBXqpPB4Y3uY1lOF7h64x9IgZgc7EA4z4By22nNdSv8NpcvGNzGkoktQZBJE7Qz4yHTZiPzgdnX31YuA86NrEF4FjcnCSrtFIfL8x/TofCrD8pHBraC3DIqxv3iAB1CqTrIz1DaBr6nUFOQ2Ko08CupVgGU9QelJp8FFxBhzCndQmEeIfhSKNjorXc8EmmkcTXDdgfZSP6NjnORI47xx4YIzncbbouWrJn4jICQ0VinYxEKF7z7sSB3dYXKkgDOM4Fa+CcyvaFYrgl7fYJKd2i8ll808A/h4004k44bDI9rA0vbSBsBu6rvgAk9dBOOh6nwzWTmgnw7nQP3OjdgO59aTmOSOUCRuw3TXj/MUNmgeZgMkAD6xyQDpHjjOaqXNvBmgdeJWOCAVeZF9l1/jAB6Eg48GJ86b8v8osJPnV6wmuz0+xF5Kg6ZHn93mZPBLkLd3dsuDGnZyKPsmQEumPLPex4aiKrRObASYzZH5uhG1fupngyfm0vbso/IPPht4Giit5rqDUWgMOktGGJZoZQxGkqScHoQa6by1zFHewCaLUBqZWVxh1ZThlYZOCDXFrblW0tuKiK5jPza82hdXdDFJ/F6lYd1s43818jXcOC8FhtYVhgQJGucAZO5OSSTuST1JrUQPEjA4Gwdv3SeVuV1HdTqzWKKnUazXH+OXP4S4yVzqtuHYAH1WnPU/okY/Q9a6HzvzALKwuLjOCiHR6ue6g/rEVzPl2zez4fGqKGup+93j1kcaiXPXSqDJ/mnxNL+ITGOLK3d2g+pVnDMDn2dgpHEecDbXLLcwulsdIjnxldW+rXjcAkjHuzjet3MdpHcQLcJpk7H6RcHKyIO88ZIO4IGcfaVadRwlo9MwRiRhgASh+DeHoar3DuUI4bjtLaV0gJbtYFbMZYdBjqu/VfQDocVm43xA5h5XD3B+1pq4O2OoPxCa3XHUjtvnMgdF0hgrAdpv7K4BPfbbbPjRyzwV1LXVx+UyjceEMfUQr7urHxNQLaL59fnIzb2TDA8HuPP1EYP8AWapFzc/OCCV7RXLdjEW0xlU6zSncEHYgEMAHTAySafYCFuFj8Vzbc7YfT7pZiXmZ3hg6Dcqzo4PQg+7elHN9q8lnKiKWY6MKBucSKTge4Gl8vCwuGaKzl65VFVWH80udLe46P2Vs4fZXCMDBEscZzrWVhhsnZkSLUFI88jUOoz3g1bPI52R8ZF87BVQMbHUjXA0dlS/wDcfyab+pUWSFkYoysjDGVYYIyMjb3GuxYrmXNv5dN/0//GtV8RhmxszArY8H41Pi8SIntAFHYKDBwmZ1DpBKysMhgmxHgRTnlPg8yXkbvDIihZMsy4G6kD++rZyn+RW3/KT9VNjVmPCtaQ4FJMZx2eZj4XNFHTQLlkv5Tef0qb9lZrxcSAT3pJAAupiSeg6VP4ZwOR3LvA7RsowDMYmBHiEDA4I66gDsPWmMuMjwsIc8+1jX4rPsgdNIWtUOrvyNytFNaSyzjaY4Q5AKohOGB8CW1HPljwpFNy4rFY1gdHlYRq3zl2wT1bAbfSoLfo1b+a7jTEljApK6FEoV9JWLGAmrOzPjG2+kMfEUvk4myeLOBQHWtfgVZbg3RvynUpTyRwu0uZbghnkEZ0xo+kKYyColwqjVqOvGdl2wATmqhc2Jgkkhb2onKZ8wPYb9JCrfGrFYWrWkqzw27qU2cdvr1RnGtQpJ3wAwxvqUDxphzpwmOS4huFQypcR6QUlKDKgujZBAOqMt/Zio8NxGMB0jdQNxp96Xc2FcSGFUh1BBB3B2I/ZUrlbiAib5jN3oZAwgLbj86Bj7t19MjyqVxLltzo7GApg5Ym6JJx0UAsVwT1z5AeOaR8Rsi4aNg0cqkMM7MjD2HBGxGRswJB3qZ8uH4rCWNNO5aix30UbWS4J4cduauF1w68CaILiMLjAaWMtKPLcNpbHmVz5561s5a5ZW0R++0ksjapZW9pz+wDJ29azypxw3VsrsNMikpKvk67Nj0OxHoaicwc1PHKLe1hNxckBivREB8ZG8M+8eG/nh3CcudBQHXYbdT0WhBjAEnwUvmzgAvLV4vr+1GfsuPZOfXp8as3yZc0G+sI3c/TJmKYeIdNiT/OGG+JqpWXFLuML88hiCsQDJC5IQnYdorbhc4GoEgEjPnRyjN8z45LD0jvou0UeHapnVt5kaz8RTbhT3RkwuNg6ij8VSxjQ4B4911iijNFP0tXMfldm7e44fYfVllMso/MjHQ+hy33VG5rnkhEVzGpcQsTIg6mNl0sVH2l2I+NaZpfnHMF3Id1tYY4V9GbvN/eXFa5+bZonk7SxuGiDsEkiAbK5wCVzkefuxWex7nPxAa0XlGove/wBkzwwDYrPNe1+UWxKahOCfBArdoT4KExnPh5etevnjW1lLcOmJpSZNHj2j4WKP1I7in3Go3B+ZOHTTgRIqXLHYNBokz166fAZOc0w4kO1v7OD6qdpcOP5mFjz+m2f0aqw4drpmwhpFmzfQfRTSSlsZeTddE65d4SLa3jizkqMu3izk5dj72JquxW2qFI321QS2hJ6JLlQur0Zk6+egfWGblSviPBtRZo9OXHfRxmKTAwNQ6hsYGoZ6DIOBjV4mFzsrmbt5dRVUkcMgGYO5qHZW0Ei6uwiVskOpjTKsPaQ7dQfvGD0IrY/B7cAkwwgdSTGnxJ26Ukv4mtiJiJoSulSCRLC6lgNBcAuBj2dWNPhtkFpbSrcXOl1JhCa4wwwrsGw7MpGSF1Jpz3SdR3wCMx/YyuxAY1xAPXl9+yc/3DGxZiAa6KXy5aqBJIiKiSMCiqoUaVGkPgD6xy3u01Subfy6b/p/+Na6bXMubfy6b/p/+Na0eIYI4AwcqUn9POz4/N2Ku/Kf5Fbf8pP1U2NKuU/yK2/5Sfqpqavs/KFnpf8Asd6rlbsovLgv7AvyWz0wHQ5OdsDYn0zV2urdnlAJkEeg4KOV7+d9RUg+zjT4e112qkzD98Xn9Km/ZUi24rNH2cayvoLaFXCFs6W0IjMpO7BVGc4zS3inD5J2tmjOwrX5hW8HimxuLHDcq48DuTEbi4lJkW3Jhg6B5JGClhsApbOI8jH1yQN6j217INTPBM0jsXkYdlgsfL6X2QAFA8lFQY7gh47aEqVt1bS75KySEMZp8AgsS2pQSehc75FZbmKTsu2Cpozo097Vns9WrV0xnbGOm+fCkWLBIEDAKG/KymUG5kO5+SZ/hNv5PP8A+l/92s8PkaSKW17NkZfp7QPp9pSGaIaWbADeo7spA2U1CfiM6u0WY2dQzairBSAqnTpDE5y2M56eBqLd8bl7NbhAg0OTGN9QZI3fds40sFaMjHsuTmocFmik2FHQ69V3OM7e42W23ZpbaOdHlaWQKygO2hSxzpZPYCKNjkZ7vXJqJzgymaEDGoJJnpnSSunPjuQce5qh8R4i0E+m3do0nMswQhW06iNSgMDpZZu2QjOO6Nt94W5LMSWZjlmPUnpv4bDYAbAU/wCG8MkGIE5PlBNdT29EsxeLb4Xhgalb+W7zsL3T0S5XH/VQZU/pJke9RVisIVivbnUe9OIpEz4hF0MoP5pwcfniqTxklYjIvtxFZV96HP6sj41fOIO0kcUsMUcxyrKHIHdZc5Vip0kd2qfHcOIsRmGzxR9Qp+HS54qP+K2cwWry200cYBd0ZVycAEjGonyHXxO1V/nlngjs7z+EtJ4mcjxU4EgGfAkAb+dNI+ZmDOsltMpj06ypSRRqGQchgcY9K08RvoOIcPuexbtFMbjoRhgNQ9oDfIFJcP4sD2EjQHf1TCXLI0gHWl1mOQEAjcEZHu8KKq/yZcT7fhNnIdz2QQ/oEp/lorY0kWqoHJdzqHErs/wl1M2PzUyQPubFWGPiR7OF2jIaXSNCsDpLKW3J09AN6rHyc2/bcLkBODO9xk+WrunAqQ/yenChL68XRgrlw2DjGRsPAkdfGsnifCfO/wAR1G+h2rsnUWdsbco5K0SWiM6uVUupJVsDI2IO/XoTSvgY18TvH/i4reIfHU7fsrVwLgE8EpaW7e5TQVQOMFSSpJ2JzkDGfSonLvM1tFecQjllSKQzqfpGChgI1XYnbOQdvUVb4QwDEmnXQ3/2oMc4+DtVlXmilX7rLP8Aldv/AGyf7qP3W2f8rt/7ZP8AdWtsJFRWnmyM9lGykiRZU0BSAzE5RguoEBtDMQcbac+FRuXrUx3MvabSNGmPpGcsAW1Es4BJU4GAAAG6b5rzecUs5JRIOIRIwXSAJYCAMkkjUGwTtnHXSPKtMt7ZsVLcSQ6GVh9JbjBBzsQoIz0OD0JFL3xyHECQAV66q217RCWG7VsrmXNv5dN/0/8AxrV4/dZZ/wArt/7ZP91Vzi1vYTzNKeIRIW05AlhI2AHic9BU+JYZGU1W+D4tmDxPiyXVHZWLlP8AIrb/AJSfqpsaQ8N49ZQwxxC8gIjUKCZo8nHicHrW9ubrIAk3dvgf8VP1A5qdpoJW/wAziQqHL+U3n9Km/ZUZ7r6YIpw4SRwwGdJ7N8N6MAHx64PhUG15oglnum1hA88jrqOMqx2O/u6eor2t3ACzC4jDMSS2pDsUKYwT0CsfjvVl9vw+Vh1XDfLLbhorvCgF2AAABCoAHQDQ2wpY35CP+av/AIaUDmb6TtPncWrSF/g8YwR5+RrSeNL2XZfOotOoN/B5zp09c+VZpvCcQCCa5c+lpv8A30Xf4K53H5ZJ/wAt/wDsjpZN+Qr/AD5f/p5aTPzPmQyfO4tRBU/i8YIAPj6CtDccUxiP53FpBY/wed1ZDvn7LGvGcInFbaVz6WvTjo9d+fJM+b5ljuwW6GQhdvZLJHryfJmMZ96t9o1qpfxHisVwWMtzE2oEbFFxkIMjB6jQuK9pxiHAzPETjc613PietaTh0boIRHIRY7pTinCR5cwKXImoEeBBH30/5Uv2/BMTqNbxxMApOMmPI0nyzpqrHjUA37aPb89f9af8h3WrhjtGOj3Gj13LLt8RSj+ow10TDvRV3hVh7h2Wu15Rmu5DNxBtIcL+9oiQmFzp7Vs94jJ2/vq1QNErC3UBSEyEAwNGcZG2MZ2286rI4lxj+SW39r/+9SeDzXTXgN0kKH5u+kRMW/hI85z49OlZaVsj7LnCgNACNK7JwwtGgBs8yE7+QubHDXiP8DczR/8Aa3+as1SeXuNLbSX0bBs/PJj3emDp9R5Vitaw5mgpKRRUv5Oo3/BckaHEiPcIrZ+t4N6bkfdUpOB8UK97iEYP5tup/vwP1Ucjw9lJxG1zjsbuUKfHDZ0n393PjWmz+UW2jiRHaaadVxIqxszax7eScL1zsDgCsxO2UTSCNoOvS9/VNoyzw25jWnVNeA8HuopWa4uvnClMAaAmk6gc7dcjP/s1TLzhkR4hellDMJRuwBwGRTsPfnerZwjm2W4mRfmc8UR1ZllXG+kkDGPEjrny86Q8ci0cUm8pYYnH6OUNMODF7cbUoFkcq+irY+jh7ZyKitw+EAkxxgDqdC/6VruLSFV1dlGRkZOhdgfrdOg6+6t091o7xGY8e0u5HqR4r6jPu8ae/uYitLbt79mCP+KtEOljkbiR+qJjdgMBB1Y+zWzlkYzkkLGOdzSL8FxfxSf1F/0rV8zi16RFH7OSdC7b4A6eO/3VLm4uhOgWdtGGkKIFhkkYkDI0y6wzNgjZQDlht40otp3UtkoNe5JJzHvpAbUTnYbDVnOc5GTUbZmuNV8l0YyNbU8cPhyR2ceR1GhfHp4Vn8GRfxUf9Rf9Kj/PkTCRsGYncls5J8SRuzHwVRn3CmbwyAamhmC/aMTY+IxkfECuzNC3RxA+C58OQ6gFRPwZF/FR/wBRf9Kw/CoSCDFHg/mL/pXsX8Z37RP6w/1reGyMjcGpgGHalGcw3U75NuULXs55GhR27eRF1gMFVQuAAcjxO/Wrp+521/k0H9kn+2knycfk839Km/yVNtuZScM0f0batOgl5FKnGmRAuxO/T2SMHzpQ98cf5tLVwNc/ZTv3O2v8mg/sk/21ovOEWkSF2tocDHSFCSScBQNO5JIAHrXo8xp9WOZv0Av98jKKjXU8lwAhVYk1K2S4aXukEaQvdU5Htam92+1abGQRNJzC1LHh5HuAorFlZWzvoayjjfBYBoojqUEAkFcjIJGQftDrU/8Ac7a/yaD+yT/bUW6iZZFlQrqVWXS5wpDFScMASrd0b4YY2x4j2OYMe3DIP5jRuPhhw3+EVWwPEI5owXkBylxGFfG+mg0t/wC521/k0H9in+2j9ztr/JoP7JP9tR5uYgRiNJC5wF1xuqDJAyzEbKBufE4wNzUrhHETKr6gAyOUJU5RiADlT1+tgg9CCMnGaYNmjc7K02VVMb2jMVql5XtHBU20BB2P0SD+8DI+FV/kG2SK0YR/ixPcac+CiQqNz6KOtW66uBGjueiKzH3AZ/ZVL4NbN+B1GCWeFnIHtHWSzAdNyrGlHG6MTW9SFf4decnoET89Esfm9pcXMS9ZUXCH1jyO+Puppwe6hum+cx6xIFMTK+VZNwxRo84DZwc1NsbuJ41MTIY8DTpIxjGw26beFLbG7Rr2d4yCqRRrKy9C4ZiAT0LKnXyBA92bIaQ4NYW1z68qKbaggk2q/wAqcFW5a+kZGf8Afs4DLnGAFx028azVv+QuHPDXlP8ADXM0n/av+Ws1s2NpoCRONklJ7yL5vzBcr9W7gjlX+cndP6nNM+C2bxCRWChe1kaMqTkqzFgGGBggkjbbGK1/LBB2MvD77whmMch/MkHU+gwf61auJcLuJJhouWig095UVdZYH6rkEqCP7x61neJx1Ld0HD5eiaYR1s2sj6pjd8Rjix2jqmogAMQCSegA6k+6qtz3a6ZbWcdAWhc+jjKf41x+lUKz4PFJxYLGuUs11SSMSzvK3shnbJOkb46Ag7VbeNWK3ME0GQGIxnxVsBkb4HBqrA5uCxEcjSTzPoVNIDPE5p9lRordEkRzkRiSNpVHslQ6l9jkDu5Jx1361bPladxc2x1AIYmCavYZiwLrnwOkRkfHY+FQsLgyRgsMMMq6nwYbMp+P66sUHHkkthaXqM8K47KWMAyx4GFDKfaABK53JBwQetfQpW2Wys1CzDDQLHKoIhQ22PnCCSd8LEyOT3WTSuTmOZQQmBtoKt9UUCIKCh+jUO2Aj63YhtgjDfC4C6xv3dsCp95yuAscsLWtxFbsC7LG8cwQghe3iLAlc4BcHPXO2aLOx1u8cUYaQjLiMKgUEaQME4C+Q38SeuaX4cFjnSSaDW79VblIcAxu6dcsWs0qK75K69iZWLfRyAglTqXVlMHB8T06VbpVypHmCPvFc80vGezeOJGA9lraLJHmCBhh6gmpDqRbxS4hy8roR82ixhe0wRt17g+81nsVw2SV7X2KcabSZw4pjWltagarZxu0mjaNSSkbgjuyuT3Qvd20gAjOcD7qiKuBgbAdKwlrJMcRxI+lgSY4I0wRvjtNsH0Bzv03rz2wDtG3dkT2kOMjy6EjHuNafhgELTC8jPzpJ8YTIc7Qcqtfycfk839Km/yVojCvfNM6RtBIEjAaNT9eRVmyQd2kQr7nTyqLyveGOwuSuQzXciKVBJUu0aBsDc6dWceOAPGmzSREvH2c6xNBHEuIJMjSZOnd6qCpB864lkY004geqGscdgnX4Ft/4iH+yT/bUHivDIkETpFGjCaLdY1U7nSRkDOMN+qvXDeYVeKNnD62Ql9MbnTpYoXYAEqpYHGf2GtfGeLQvD3ZY2IkhOA65OJUOAM5ziuJw10Th2K9iLhIPVF1Ask1ujqrLmRtLKCNkIBIIIwNf3kUw/Atv/EQ/wBkn+2oiDN3GPKKY/e0QpvVDg7B/at9/mrOPcfGKqvOPD4lt2SKKJJHVzrWJNSIi6ncbdfZUesgp7weTMQGlVZCyOqgBQykhsAbAEjUPRhSLid7r+e9yVn0tBGFicjZcsdQGMs7fciUws+IKbt1USBZkL96N1wyFVJ7wHtIyD/pjzpiJGZqBF9FVLHZbIUbn66Is2iT8ZcssCfpnDH4JqNaOM8y29h2Ecp0q+VUgZChVGCQN8dB8aJn+c8R847NcehmkG/xSP8AvepUNqskzy9yRSgjU9dOlm1qc7bt/wBuKzXFp2PnyO1DRr6lN8DG5seYblV6Xk3hl+5mjIYk5Ywy4BPmyjOD8BTLjMcVhw6fskCIkb6QPtMNIJJ6kkjc154lyFayHXGpt5fCSE6Gz6gbH7qW83WJdLDh4Yu9xNGrknLMqbyOfeTq+FUYj48jGNeSL2PKlaf+G1zi0A9Qui/Jtwo2/CrOM9eyDH3vlyP8VFWdVAAA2A6CitckiT86cvi9sZ7Y9ZEOk+TjdD8GArnfJnG3nstxm4hzFIh2OtBgZ8s4GT55rr9ch5ttPwZxZbnpa3/clP1UmHRj5auvxelvEMP40Wm41H2VrCy5H67FQ+XOUriKNxLOEaV2klMI+kYnw7RugH5q53O9NOEJZwyNHDInavjWva6pGI8WyxJbeovOiySm2tUYotzIVkcbHQq6mUHzYZ+6mXDuWLaCPs44UCnrkAlvUsdyaz0kuZmaR2ruQ+GqaNbRpo25lVbmjhvza57dfxNwQJPJJfBvc42949a0VYuBSre2s0cv0kYlmhz9tVbutn7QGN/Nc1VhG8ErW8xy67xudhKngw/OHRh4EVruCY6wcLKfM3buEj4hh/8A2Zsd1Psrd3S8KuUC2+D3QdWdTYJI2/Fr086iPGr4JAPiPTPkaa8B4lDEtwJZAhbGAerKIwO79o6i3dG+fDelNqpCID1Crn34Gav4R734mdrxoCKtVp2tbFGWnVelwF7NmCJ7UbN7Eb+IJ+rG65B8AQDW2aNuygiYrGxmmbWzDswrA99ZPYbAycA5z1A3rNoqGaIS47Mt3s+znB0BvzS2Ou2cA9azasysElUKe1ke7VhhOyOMMV9nGSwRl7xKD1pbxAmKbLHp/l70dR9e9K3hfPHb9eXt3Wm5ZJCAq4hQBYlPl4yEfbY5OeuMeZrCRhRgAAelebXOhc5zjx6/H1rZWhw0LIowGj7+6VzSOe4klWLkK1WS0uEcZVrqbI/qEEEbgg4II6EU0vOHMkbF7iQoNsKiCVs7BA4HtMdgQAcnrUD5OPyeb+lTf5KZy8fghvkW6JREQPEdJZC5LKWcjJBUAhcjHeJznGFWIiifrI0GtrV2EyZssd69FaeVuB/NoRqAEj4L46LgYWNfzEHdHnuerGvHOqoLG4ZsDCZDHA3BBXc/nYrxDz9YsQouYwT9olR97AD++oHMrC6E6ZHZwRyHGfbm7M4HqsYOf5xH2KgOoKmLXNPmFKLwzhEVxduJUDhIRjJOxaRtxg9e5191Tr/gZt0ZxdaIkBJ7ZO00geTBkc+XeLHpXjkw6pp3xt2duB/6jEf4gfjVZ5+4895crY25yqt3z4F165/Mj6nzbA6gZqYG2YdoCsvi8aY3tzPQI5ekN2jTrJ2UhkZXVUGk4xoLoxOJDHpJKt4gb6a38WmFlE0uTNcviOIHALMfZjVQAAue8fHC5J2GGdnaxWlvpyFjjUlnb72dj5k7mkPCS13L88kUrGMi1jYYKqdjMw+246eS++psU+LCtM5aM/6kqvGHTv8ADaTk+ik8D4V82ttDvlzqeWQnBMjbs+Tt16e4Ulm5KMZ7Xh1w0DHcqWMkLnx1A53Pid6lQ8HS/JmuMyRamWKElgihWK6nUEEyEgnfoMCoE3KwsJ4p7RmSNpEjmhLEowdgoK56EEg4rMMcc5GfzncEaE9P4E3LfKPLoPimnAeK3jSmG6gRCq6u0R8o4JwNI6g5B6nw6V75JhF5xq4uesVnH2MZ8O0bOsg+YGofEVjnPjxtbYlN55Po4VHtF22GB6Zz78edXT5PuVhw+xihP4zGuU+cjbtv442UeiimHC4g9xny1yH1Kq4x9AR3aslFFFPkuWaTc2ctx31pLbSdHGzeKsN1ceoP7R405ooQuJ8uTPNG9lckx3tmwGrYnu7JKudmGDg+YP51buKcP4pMvZCW2hQ7NJGJe0K+inZSfQ/GrD8qHKshMfEbRc3NuO+gH42L6yEDqQM49CfECla8UF/YyNaSFXdGVT0ZHx7J8j4Z9cis5jIXYeQPaBlJ5j8pTWCQSNo7j9VN4BwuK2hWCE5Eex3BbUdyWx0JPhS68a24iJoFkHawNsynLRt4SIfEZ2I6bEHwqvxRdoRZcPj7DCgXVwUw65HejycM0h8Tn3bb1duD8GitYliiUKq/eT4sx8SfOqEoEDjJmOc6jt3Pr0Vhv4gy1pz/AGVALvFIILgBJcZUj2JB9qM/rXqKkVeOK8IiuYzHMoZeo8wfBlPUMPMVR+J8Jns8lg1xbj+EUZlQf8RB7QH21+IFa/hfHY5wI5tHfoUkxfDnRnNHqFrnAIw2dBK68ddGoa8fo5r3cEaXDkNH9N2O+tRgKLf5tISTr1bsA2wBJArxb3KyKGRgynxB/wDe9aIoWzp6KMZIVRrCiMRg43JUoxJwM59TV/HYR072OadPl3VbDTiNrgVLFFZrFNlRVn+Tj8nm/pU3+Sm/FeWYLhtcinXgLqV2U4BJA2ODuT1HiaUfJx+Tzf0qf/JVrpS4A2CrrXuY7M00eyp178na6W7KZwcHCyBWU+hIUMAfPf3GkS/J3cdmx7OEHfuF+/7wwUj3DP3dK6dRUBw0Z5Jgzi2KaKLr9QD81zmTmC+iSQ23aaGihDOkOvDCFScMASG73j6eNP8AlTg6WluZ5iEZlDOzHAROoUk+O+WPix8cCtjcTgsh2EWuecnIhUhpOgA1HYIgCgamx08T11RcJkncS3pVipykC57GM+BOfxkg+02w8AOtL5JocCwZjZ5Bdh0mKGRjQBzPX1WghuISLJIpWyXDRxsMNM2dpZF8Ix1VD19ojoKk8yKXtWeOTSV0yKQRofSQwVj4q2MbHxHXpTK7tVlRkcZVgQwyRkHqMgg1VpuQTEQ1jO8Glgwif6SDUPHS24PruR4VnHYsYmXxJXVWwrSv52TBsHgsysFqzcOvEliSVPZkAcee/XPr4H1FQNEskmqdViigJZcOG1kA4kJwNKKpJwd879AMxuUobmPto7iJEGvWhjbMZ17uFz3h38tg9NfpUHizPxS6HDrZiI1ObuZeiqD+LB6Fidvf7jXMOHc+cxs1HXoP5ovZJQ2MOd8FN5C4eeJ37cQkB+a2+UtARsz/AFpcen6yPFa63UXhnDY7eJIolCxxqFVR4Aft9alVrY2NjaGN2CSucXEuKKKKK7XKzRRRQhBFcn525Xk4dO3EbJWaFzm7t16Y8ZUHgR1Pl16E46xWCtcPY17S1w0K6a4tNhc44RxSG5jE0LBlbGSOuR9Vh4EeVT6VczfJzPbzPd8KIVnOZbVtopPMp4K3pt12I6GJwDnCO5YxODBcps8Emzgjrpz7Q/v9KyeN4a+E5m6t+XqnOHxTXijoV5554qYbUrHvNMRFCAd9bfWH83rnzxQ99NZRo1y/bR91ZJAuHjJ21EDZo9W2cBhnxqFJZyfhMT3WBDGhFuVJMYY7MXJHdcjOCdugB2rxz3xNZ4DZ25WaecqAqEMFUMCXcjZRtjf9lEcY8kVWDq49PflS9c4+Z/wCZcS5Qt5jrTMMjfXiIUt495d1fz3GfWkVzyxexez2Vyvv7KT4g5Qn4it3PB0wWloGIMjxqWAJZUjA1ONO/l0qxcIhXJeKdpYSMBS4cAg7kOct0wNJJqzBjsThIw9j9NaBF7KGTDxTOpzdeqpEk8ibS29xHjxMZZf6yahitJ41DgkyKMdc5BHwIzn0rovFOLR28faStgZAGBlmJ6KoG5Y+VRZ+KShSzWjlACSNcZfbf2M4Ow6aiaaQ/wBRTltujHxr5qm/hcd0HKs/JrztahJ4pJFibt3kTWcBlbHQnbI07j1FWxuebT6kjSnyiikc/wCFcf31F4px6K3SGQxsRKyKhVVGC4yobJGNq38xcYa1tpJgmvsxkrqx4gdcHpmov+ZkNVHvtZXf/Hs1JdstUvM9y4/e9lJ/OuGWJffpBZz7sCoz8LupQWu7zQnUx2/0SY8Q0p+kI+Irfxi6maxeWBgsvZdomAGHs6sd4eXjUO0jXiXC1D94yxbk9RIMjPphx91U5OJYmRtkhoujW4U7MJEw0BZq9U34fw6KGLFtGig7jGwb85mwWPvOarfAuYdZle7ZkuLeRk7FCdO4Ons4xvIWGdzk7ZGBTLkXi5uLNNf42PMUgPUMm2/qRg0u5kt3t723vbdGlMn0MyIMs6kZVh4ZAXqfsrVKNv4j4pN+R9OV9wrLj5WvbsrhHIGAI3BAI+NejS21u5FEktxpij7pVSwygA72t/ZyTvgZx5nwRw8RuuLO0PDgYrcHEl44IHqIh1J/v/m9aghwUkz8rNuvILuSdrG2V745xuW4nFhw85uHOJZB7MCdGYn7X6veRXSOUOU4eHWywQ7+Lufadj1Zv2DwG1Y5R5Og4dAIoQSTu8je27faY/qHQU9rW4XCsw7Mrfc9UlmmdK6yiiiirShRRRRQhZooooQiiiihCDVY5v8Ak9teIAGVSsy+xNH3ZV8t/EDyPwxVnooQuNXacS4XkXEbX1qOk8Q+lUf8ROp28f8AFTPl7j1pcgm2ZM/WUAK/6S7H4711ErVQ5m+S2yvG7QxmGfr20J0PnzOO6T6kZ9aV4jhkUtlvlPbb4K5Fi3s31VMuuHTLxH526drEsRjjEZy6EnLMUOM539kk7jY1Y7RRpyFKassQRg5Jyc+vnSWflXjFntC8XEIvASHs5h8ScH4sfdUKXn4wbXtndWp8ympPgwxn4ZpTicBiaAq60sdPRXYcRFe9eq0/KD3JrCdyewiuB2nkucaWP3GriGBGcjHX09/uqsjnvhtwpRp4yrbFZFIB9+pcVizPDxhI7sBB/BC7+jxnppL+z+bnHpVZ0bnRtY9pBbfLkpQ5ocS0g33Wv5UI/wD4c7DOUeJxj0YD4da38d4VJLZzFrmV9ULkKqxqpypIGyZx08alcaubO5haKW4i7NsatMyAkAg4znpkDpWleYOHxwiI3UTRhdGGmDEjGMEg5O21dRue2NrQ02De3LRcvDS4knQjqpHJ132thbN1zEoP6I0n9VLeQ9UQuLYo+iKeTsn0toKE5wGIxkHP31oi5/4bANFv3vJIIW3PoMKKmQ8W4ndfkvDXjU9JLptA9+jYke7NTNws8heGsNO110pcGaNuUl2o6ItuVHiubmdbgwxTEMUQLtgbsXYEKScnYePWo787RKVtrGOS8mUBQseSo9Wk3+J399OrT5JZrkhuKXbSj+IgykI9Cdi33A+tX/g/AoLWMR28SRIPBBjPqT1J9Tk0zj4bmozm+w+vMqo7F1pGKXO+E/JdPeMs3F5NQBytpEcRL/PYHvH3H9LwrplnZJEixxoqIowqqAFA8gBW+imzWNYMrRQVIuLjZRRRRXS8RRRRQhFFFFCFmiiihCKKKKEIooooQiiiihC81rbpWaK8Qk/HeWrWSJzJbQOQp3aJCenmRXKeaOXrZIQVt4VOobiJAeh8hRRQV6qzb8JhLr9DH7Q+ovn7q6fwDlOyacA2lsRhtjBGfD+bRRQ5AV+h4fFEPoo0j/mKF/UKlCsUULxeqKKK9QiiiihCKKKKEIooooQiiiihC//Z"/>
          <p:cNvSpPr/>
          <p:nvPr/>
        </p:nvSpPr>
        <p:spPr>
          <a:xfrm>
            <a:off x="5670433" y="-136632"/>
            <a:ext cx="182494" cy="278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979" tIns="38445" rIns="76979" bIns="38445" anchor="t" anchorCtr="0">
            <a:noAutofit/>
          </a:bodyPr>
          <a:lstStyle/>
          <a:p>
            <a:endParaRPr sz="586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5568243" y="73080"/>
            <a:ext cx="155748" cy="311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979" tIns="38445" rIns="76979" bIns="38445" anchor="ctr" anchorCtr="0">
            <a:spAutoFit/>
          </a:bodyPr>
          <a:lstStyle/>
          <a:p>
            <a:endParaRPr sz="1520">
              <a:solidFill>
                <a:schemeClr val="dk1"/>
              </a:solidFill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0" y="-3120"/>
            <a:ext cx="666969" cy="7718016"/>
          </a:xfrm>
          <a:prstGeom prst="rect">
            <a:avLst/>
          </a:prstGeom>
          <a:solidFill>
            <a:srgbClr val="FDDF03"/>
          </a:solidFill>
          <a:ln w="25400" cap="flat" cmpd="sng">
            <a:solidFill>
              <a:srgbClr val="FDDF0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23952" tIns="161932" rIns="323952" bIns="161932" anchor="ctr" anchorCtr="0">
            <a:noAutofit/>
          </a:bodyPr>
          <a:lstStyle/>
          <a:p>
            <a:pPr algn="ctr"/>
            <a:endParaRPr sz="586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"/>
          <p:cNvSpPr/>
          <p:nvPr/>
        </p:nvSpPr>
        <p:spPr>
          <a:xfrm>
            <a:off x="0" y="42352051"/>
            <a:ext cx="32399287" cy="578583"/>
          </a:xfrm>
          <a:prstGeom prst="rect">
            <a:avLst/>
          </a:prstGeom>
          <a:solidFill>
            <a:srgbClr val="BFBFBF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23952" tIns="161932" rIns="323952" bIns="161932" anchor="ctr" anchorCtr="0">
            <a:noAutofit/>
          </a:bodyPr>
          <a:lstStyle/>
          <a:p>
            <a:pPr algn="ctr"/>
            <a:endParaRPr sz="586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"/>
          <p:cNvSpPr/>
          <p:nvPr/>
        </p:nvSpPr>
        <p:spPr>
          <a:xfrm>
            <a:off x="22170470" y="42352053"/>
            <a:ext cx="6595030" cy="578581"/>
          </a:xfrm>
          <a:prstGeom prst="rect">
            <a:avLst/>
          </a:prstGeom>
          <a:solidFill>
            <a:srgbClr val="4773FF"/>
          </a:solidFill>
          <a:ln w="25400" cap="flat" cmpd="sng">
            <a:solidFill>
              <a:srgbClr val="4773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23952" tIns="161932" rIns="323952" bIns="161932" anchor="ctr" anchorCtr="0">
            <a:noAutofit/>
          </a:bodyPr>
          <a:lstStyle/>
          <a:p>
            <a:pPr algn="ctr"/>
            <a:endParaRPr sz="586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"/>
          <p:cNvSpPr/>
          <p:nvPr/>
        </p:nvSpPr>
        <p:spPr>
          <a:xfrm>
            <a:off x="20786434" y="41567333"/>
            <a:ext cx="9391791" cy="578583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23952" tIns="161932" rIns="323952" bIns="161932" anchor="ctr" anchorCtr="0">
            <a:noAutofit/>
          </a:bodyPr>
          <a:lstStyle/>
          <a:p>
            <a:pPr algn="ctr"/>
            <a:r>
              <a:rPr lang="es-ES" sz="5400" b="1" dirty="0">
                <a:solidFill>
                  <a:srgbClr val="4773FF"/>
                </a:solidFill>
                <a:latin typeface="Calibri"/>
                <a:ea typeface="Calibri"/>
                <a:cs typeface="Calibri"/>
                <a:sym typeface="Calibri"/>
              </a:rPr>
              <a:t>facultadmedicina.uc.cl</a:t>
            </a:r>
            <a:endParaRPr sz="5400" b="1" dirty="0">
              <a:solidFill>
                <a:srgbClr val="4773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"/>
          <p:cNvSpPr txBox="1"/>
          <p:nvPr/>
        </p:nvSpPr>
        <p:spPr>
          <a:xfrm>
            <a:off x="1501410" y="29823960"/>
            <a:ext cx="12557490" cy="10843420"/>
          </a:xfrm>
          <a:prstGeom prst="rect">
            <a:avLst/>
          </a:prstGeom>
          <a:solidFill>
            <a:schemeClr val="lt1"/>
          </a:solidFill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3460" tIns="181686" rIns="363460" bIns="181686" anchor="t" anchorCtr="0">
            <a:noAutofit/>
          </a:bodyPr>
          <a:lstStyle/>
          <a:p>
            <a:pPr algn="just">
              <a:buClr>
                <a:schemeClr val="dk1"/>
              </a:buClr>
              <a:buSzPts val="1200"/>
            </a:pPr>
            <a:r>
              <a:rPr lang="es-ES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FIGURA 3. ESPECIALIDADES DE LOS ENCUESTADOS</a:t>
            </a:r>
            <a:endParaRPr sz="4000" dirty="0"/>
          </a:p>
          <a:p>
            <a:pPr algn="just">
              <a:spcBef>
                <a:spcPts val="780"/>
              </a:spcBef>
              <a:buClr>
                <a:srgbClr val="888888"/>
              </a:buClr>
              <a:buSzPts val="1100"/>
            </a:pPr>
            <a:endParaRPr sz="3898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spcBef>
                <a:spcPts val="142"/>
              </a:spcBef>
              <a:buClr>
                <a:srgbClr val="888888"/>
              </a:buClr>
              <a:buSzPts val="200"/>
            </a:pPr>
            <a:endParaRPr sz="709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spcBef>
                <a:spcPts val="606"/>
              </a:spcBef>
              <a:buClr>
                <a:srgbClr val="888888"/>
              </a:buClr>
              <a:buSzPts val="857"/>
            </a:pPr>
            <a:endParaRPr sz="3037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spcBef>
                <a:spcPts val="606"/>
              </a:spcBef>
              <a:buClr>
                <a:srgbClr val="888888"/>
              </a:buClr>
              <a:buSzPts val="857"/>
            </a:pPr>
            <a:endParaRPr sz="3037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spcBef>
                <a:spcPts val="606"/>
              </a:spcBef>
              <a:buClr>
                <a:srgbClr val="888888"/>
              </a:buClr>
              <a:buSzPts val="857"/>
            </a:pPr>
            <a:endParaRPr sz="3037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lnSpc>
                <a:spcPct val="150000"/>
              </a:lnSpc>
              <a:spcBef>
                <a:spcPts val="606"/>
              </a:spcBef>
              <a:buClr>
                <a:srgbClr val="888888"/>
              </a:buClr>
              <a:buSzPts val="857"/>
            </a:pPr>
            <a:endParaRPr sz="3037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lnSpc>
                <a:spcPct val="150000"/>
              </a:lnSpc>
              <a:spcBef>
                <a:spcPts val="606"/>
              </a:spcBef>
              <a:buClr>
                <a:srgbClr val="888888"/>
              </a:buClr>
              <a:buSzPts val="857"/>
            </a:pPr>
            <a:endParaRPr sz="3037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spcBef>
                <a:spcPts val="638"/>
              </a:spcBef>
              <a:buClr>
                <a:srgbClr val="888888"/>
              </a:buClr>
              <a:buSzPts val="900"/>
            </a:pPr>
            <a:endParaRPr sz="3189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spcBef>
                <a:spcPts val="638"/>
              </a:spcBef>
              <a:buClr>
                <a:srgbClr val="888888"/>
              </a:buClr>
              <a:buSzPts val="900"/>
            </a:pPr>
            <a:endParaRPr sz="3189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spcBef>
                <a:spcPts val="638"/>
              </a:spcBef>
              <a:buClr>
                <a:srgbClr val="888888"/>
              </a:buClr>
              <a:buSzPts val="900"/>
            </a:pPr>
            <a:endParaRPr sz="3189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spcBef>
                <a:spcPts val="638"/>
              </a:spcBef>
              <a:buClr>
                <a:srgbClr val="888888"/>
              </a:buClr>
              <a:buSzPts val="900"/>
            </a:pPr>
            <a:endParaRPr sz="3189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"/>
          <p:cNvSpPr txBox="1"/>
          <p:nvPr/>
        </p:nvSpPr>
        <p:spPr>
          <a:xfrm>
            <a:off x="14626234" y="36712659"/>
            <a:ext cx="16248507" cy="3954721"/>
          </a:xfrm>
          <a:prstGeom prst="rect">
            <a:avLst/>
          </a:prstGeom>
          <a:solidFill>
            <a:schemeClr val="lt1"/>
          </a:solidFill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3460" tIns="181686" rIns="363460" bIns="181686" anchor="t" anchorCtr="0">
            <a:noAutofit/>
          </a:bodyPr>
          <a:lstStyle/>
          <a:p>
            <a:pPr algn="just"/>
            <a:r>
              <a:rPr lang="es-ES" sz="3189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AGRADECIMIENTOS</a:t>
            </a:r>
          </a:p>
          <a:p>
            <a:pPr algn="just"/>
            <a:r>
              <a:rPr lang="es-ES" sz="3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Dr</a:t>
            </a:r>
            <a:r>
              <a:rPr lang="es-ES" sz="3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Todd </a:t>
            </a:r>
            <a:r>
              <a:rPr lang="es-ES" sz="3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Dalberg</a:t>
            </a:r>
            <a:r>
              <a:rPr lang="es-ES" sz="3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y su equipo, del </a:t>
            </a:r>
            <a:r>
              <a:rPr lang="es-ES" sz="3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Guillete’s</a:t>
            </a:r>
            <a:r>
              <a:rPr lang="es-ES" sz="3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3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Children</a:t>
            </a:r>
            <a:r>
              <a:rPr lang="es-ES" sz="3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Hospital; a los miembros del comité de expertos: </a:t>
            </a:r>
            <a:r>
              <a:rPr lang="es-ES" sz="3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Dra</a:t>
            </a:r>
            <a:r>
              <a:rPr lang="es-ES" sz="3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Carolina </a:t>
            </a:r>
            <a:r>
              <a:rPr lang="es-ES" sz="3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Jaña</a:t>
            </a:r>
            <a:r>
              <a:rPr lang="es-ES" sz="3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sz="3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Dr</a:t>
            </a:r>
            <a:r>
              <a:rPr lang="es-ES" sz="3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Pedro Pérez-Cruz, </a:t>
            </a:r>
            <a:r>
              <a:rPr lang="es-ES" sz="3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Dra</a:t>
            </a:r>
            <a:r>
              <a:rPr lang="es-ES" sz="3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Rosa Moreno, EU Paula Vega y </a:t>
            </a:r>
            <a:r>
              <a:rPr lang="es-ES" sz="3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Ps</a:t>
            </a:r>
            <a:r>
              <a:rPr lang="es-ES" sz="3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Amaia Rosas y al grupo de pediatras que formaron parte de nuestro programa piloto.</a:t>
            </a:r>
            <a:endParaRPr lang="es-ES" sz="3000" b="1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algn="just"/>
            <a:r>
              <a:rPr lang="es-ES" sz="3189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REFERENCIAS</a:t>
            </a:r>
            <a:endParaRPr sz="3189" dirty="0">
              <a:solidFill>
                <a:schemeClr val="tx1"/>
              </a:solidFill>
            </a:endParaRPr>
          </a:p>
          <a:p>
            <a:pPr algn="just"/>
            <a:r>
              <a:rPr lang="en-US" sz="283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Dalberg T, McNinch NL, </a:t>
            </a:r>
            <a:r>
              <a:rPr lang="en-US" sz="2835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Friebert</a:t>
            </a:r>
            <a:r>
              <a:rPr lang="en-US" sz="283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S. Perceptions of barriers and facilitators to early integration of pediatric palliative care: A national survey of pediatric oncology providers. </a:t>
            </a:r>
            <a:r>
              <a:rPr lang="en-US" sz="2835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Pediatr</a:t>
            </a:r>
            <a:r>
              <a:rPr lang="en-US" sz="283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Blood Cancer. 2018;65(6):e26996</a:t>
            </a:r>
          </a:p>
        </p:txBody>
      </p:sp>
      <p:sp>
        <p:nvSpPr>
          <p:cNvPr id="107" name="Google Shape;107;p1"/>
          <p:cNvSpPr txBox="1"/>
          <p:nvPr/>
        </p:nvSpPr>
        <p:spPr>
          <a:xfrm>
            <a:off x="14626234" y="31972662"/>
            <a:ext cx="16271643" cy="4349338"/>
          </a:xfrm>
          <a:prstGeom prst="rect">
            <a:avLst/>
          </a:prstGeom>
          <a:solidFill>
            <a:schemeClr val="lt1"/>
          </a:solidFill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3460" tIns="181686" rIns="363460" bIns="181686" anchor="t" anchorCtr="0">
            <a:noAutofit/>
          </a:bodyPr>
          <a:lstStyle/>
          <a:p>
            <a:pPr algn="just"/>
            <a:r>
              <a:rPr lang="es-CL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CONCLUSIÓN</a:t>
            </a:r>
            <a:endParaRPr sz="4000" dirty="0"/>
          </a:p>
          <a:p>
            <a:pPr algn="just"/>
            <a:r>
              <a:rPr lang="es-E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Existe una variedad de facilitadores y barreras en la población estudiada, donde no se evidencia grandes diferencias entre las respuestas entregadas por pediatras y subespecialistas. Las especialidades no habituadas a PSCPP, podrían ver afectadas las opciones de tratamiento que ofrecen a sus pacientes durante el seguimiento.</a:t>
            </a:r>
          </a:p>
          <a:p>
            <a:pPr algn="just"/>
            <a:r>
              <a:rPr lang="es-E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Existe un déficit en la formación en PPC en cantidad y calidad percibida por los encuestados, independiente de la especialidad.</a:t>
            </a:r>
          </a:p>
          <a:p>
            <a:pPr algn="just"/>
            <a:endParaRPr sz="3366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/>
            <a:r>
              <a:rPr lang="es-ES" sz="3366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366" dirty="0"/>
          </a:p>
        </p:txBody>
      </p:sp>
      <p:graphicFrame>
        <p:nvGraphicFramePr>
          <p:cNvPr id="27" name="Gráfico 26">
            <a:extLst>
              <a:ext uri="{FF2B5EF4-FFF2-40B4-BE49-F238E27FC236}">
                <a16:creationId xmlns:a16="http://schemas.microsoft.com/office/drawing/2014/main" id="{28E793B1-94EE-4541-B2D9-F937129819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6521777"/>
              </p:ext>
            </p:extLst>
          </p:nvPr>
        </p:nvGraphicFramePr>
        <p:xfrm>
          <a:off x="1844631" y="30784799"/>
          <a:ext cx="11734800" cy="9633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" name="Google Shape;97;p1">
            <a:extLst>
              <a:ext uri="{FF2B5EF4-FFF2-40B4-BE49-F238E27FC236}">
                <a16:creationId xmlns:a16="http://schemas.microsoft.com/office/drawing/2014/main" id="{22DEE81C-FE1A-4F12-994B-A38BC8A582FA}"/>
              </a:ext>
            </a:extLst>
          </p:cNvPr>
          <p:cNvSpPr txBox="1"/>
          <p:nvPr/>
        </p:nvSpPr>
        <p:spPr>
          <a:xfrm>
            <a:off x="14626234" y="14611834"/>
            <a:ext cx="16248507" cy="16923362"/>
          </a:xfrm>
          <a:prstGeom prst="rect">
            <a:avLst/>
          </a:prstGeom>
          <a:solidFill>
            <a:schemeClr val="lt1"/>
          </a:solidFill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3460" tIns="181686" rIns="363460" bIns="181686" anchor="t" anchorCtr="0">
            <a:noAutofit/>
          </a:bodyPr>
          <a:lstStyle/>
          <a:p>
            <a:pPr algn="just"/>
            <a:r>
              <a:rPr lang="es-CL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RESULTADOS</a:t>
            </a:r>
            <a:endParaRPr lang="es-ES" sz="3543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/>
            <a:r>
              <a:rPr lang="es-E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reclutaron 78 encuestas respondidas (53,4%) del total de invitaciones enviadas. La mediana de edad fue de 42 años (Rango 28-69 años) y predominio del sexo femenino n:54 (69.2%). La distribución de especialidades se evidencia en la Figura 3. El tiempo de egreso desde el último programa de formación fue 11,5 años (rango 1 a 36 años).</a:t>
            </a:r>
          </a:p>
          <a:p>
            <a:pPr algn="just"/>
            <a:r>
              <a:rPr lang="es-E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 de los encuestados (29,5%) refirió haber recibido formación en CPP, siendo percibido por un 74% de ellos como insuficiente. Al comparar la formación en especialidades PSCPP no hay diferencias en la formación vs otras especialidades.</a:t>
            </a:r>
          </a:p>
          <a:p>
            <a:pPr algn="just"/>
            <a:r>
              <a:rPr lang="es-E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Respecto a los facilitadores, [Los pacientes con patologías amenazantes para la vida, independiente de su diagnóstico o pronóstico, pueden ser beneficiados por CPP] un 95% de los encuestados estuvo de acuerdo. Sin embargo, un 47,4% nunca realizó una derivación a CPP.</a:t>
            </a:r>
          </a:p>
          <a:p>
            <a:pPr algn="just"/>
            <a:r>
              <a:rPr lang="es-E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Respecto a las barreras: [Mi relación emocional con los pacientes y sus familias influye en qué opciones de tratamiento puedo ofrecer durante recaídas o progresiones de la enfermedad] (Figura 4), el 20% de los encuestados de especialidades PSCPP estaban de acuerdo vs el 50% de las otras especialidades (p 0.03). El resto de las barreras y facilitadores no presentaban diferencias al comparar ambos grupos. (Otros resultados consultar Figura 5)</a:t>
            </a:r>
          </a:p>
          <a:p>
            <a:pPr algn="just"/>
            <a:endParaRPr lang="es-CL" sz="4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91;p1">
            <a:extLst>
              <a:ext uri="{FF2B5EF4-FFF2-40B4-BE49-F238E27FC236}">
                <a16:creationId xmlns:a16="http://schemas.microsoft.com/office/drawing/2014/main" id="{B752785B-95AD-4225-BF69-995271553F26}"/>
              </a:ext>
            </a:extLst>
          </p:cNvPr>
          <p:cNvSpPr txBox="1">
            <a:spLocks/>
          </p:cNvSpPr>
          <p:nvPr/>
        </p:nvSpPr>
        <p:spPr>
          <a:xfrm>
            <a:off x="1524000" y="15849876"/>
            <a:ext cx="12583385" cy="13426966"/>
          </a:xfrm>
          <a:prstGeom prst="rect">
            <a:avLst/>
          </a:prstGeom>
          <a:solidFill>
            <a:schemeClr val="lt1"/>
          </a:solidFill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82683" tIns="382683" rIns="382683" bIns="38268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50850" algn="ctr" rtl="0">
              <a:lnSpc>
                <a:spcPct val="100000"/>
              </a:lnSpc>
              <a:spcBef>
                <a:spcPts val="2480"/>
              </a:spcBef>
              <a:spcAft>
                <a:spcPts val="0"/>
              </a:spcAft>
              <a:buClr>
                <a:srgbClr val="888888"/>
              </a:buClr>
              <a:buSzPts val="3500"/>
              <a:buFont typeface="Arial"/>
              <a:buNone/>
              <a:defRPr sz="3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22084" algn="ctr" rtl="0">
              <a:lnSpc>
                <a:spcPct val="100000"/>
              </a:lnSpc>
              <a:spcBef>
                <a:spcPts val="2158"/>
              </a:spcBef>
              <a:spcAft>
                <a:spcPts val="0"/>
              </a:spcAft>
              <a:buClr>
                <a:srgbClr val="888888"/>
              </a:buClr>
              <a:buSzPts val="3047"/>
              <a:buFont typeface="Arial"/>
              <a:buNone/>
              <a:defRPr sz="304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4906" algn="ctr" rtl="0">
              <a:lnSpc>
                <a:spcPct val="100000"/>
              </a:lnSpc>
              <a:spcBef>
                <a:spcPts val="1857"/>
              </a:spcBef>
              <a:spcAft>
                <a:spcPts val="0"/>
              </a:spcAft>
              <a:buClr>
                <a:srgbClr val="888888"/>
              </a:buClr>
              <a:buSzPts val="2619"/>
              <a:buFont typeface="Arial"/>
              <a:buNone/>
              <a:defRPr sz="261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6204" algn="ctr" rtl="0">
              <a:lnSpc>
                <a:spcPct val="100000"/>
              </a:lnSpc>
              <a:spcBef>
                <a:spcPts val="1534"/>
              </a:spcBef>
              <a:spcAft>
                <a:spcPts val="0"/>
              </a:spcAft>
              <a:buClr>
                <a:srgbClr val="888888"/>
              </a:buClr>
              <a:buSzPts val="2167"/>
              <a:buFont typeface="Arial"/>
              <a:buNone/>
              <a:defRPr sz="21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6204" algn="ctr" rtl="0">
              <a:lnSpc>
                <a:spcPct val="100000"/>
              </a:lnSpc>
              <a:spcBef>
                <a:spcPts val="1534"/>
              </a:spcBef>
              <a:spcAft>
                <a:spcPts val="0"/>
              </a:spcAft>
              <a:buClr>
                <a:srgbClr val="888888"/>
              </a:buClr>
              <a:buSzPts val="2167"/>
              <a:buFont typeface="Arial"/>
              <a:buNone/>
              <a:defRPr sz="21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6204" algn="ctr" rtl="0">
              <a:lnSpc>
                <a:spcPct val="100000"/>
              </a:lnSpc>
              <a:spcBef>
                <a:spcPts val="1534"/>
              </a:spcBef>
              <a:spcAft>
                <a:spcPts val="0"/>
              </a:spcAft>
              <a:buClr>
                <a:srgbClr val="888888"/>
              </a:buClr>
              <a:buSzPts val="2167"/>
              <a:buFont typeface="Arial"/>
              <a:buNone/>
              <a:defRPr sz="21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6204" algn="ctr" rtl="0">
              <a:lnSpc>
                <a:spcPct val="100000"/>
              </a:lnSpc>
              <a:spcBef>
                <a:spcPts val="1534"/>
              </a:spcBef>
              <a:spcAft>
                <a:spcPts val="0"/>
              </a:spcAft>
              <a:buClr>
                <a:srgbClr val="888888"/>
              </a:buClr>
              <a:buSzPts val="2167"/>
              <a:buFont typeface="Arial"/>
              <a:buNone/>
              <a:defRPr sz="21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6204" algn="ctr" rtl="0">
              <a:lnSpc>
                <a:spcPct val="100000"/>
              </a:lnSpc>
              <a:spcBef>
                <a:spcPts val="1534"/>
              </a:spcBef>
              <a:spcAft>
                <a:spcPts val="0"/>
              </a:spcAft>
              <a:buClr>
                <a:srgbClr val="888888"/>
              </a:buClr>
              <a:buSzPts val="2167"/>
              <a:buFont typeface="Arial"/>
              <a:buNone/>
              <a:defRPr sz="21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6204" algn="ctr" rtl="0">
              <a:lnSpc>
                <a:spcPct val="100000"/>
              </a:lnSpc>
              <a:spcBef>
                <a:spcPts val="1534"/>
              </a:spcBef>
              <a:spcAft>
                <a:spcPts val="0"/>
              </a:spcAft>
              <a:buClr>
                <a:srgbClr val="888888"/>
              </a:buClr>
              <a:buSzPts val="2167"/>
              <a:buFont typeface="Arial"/>
              <a:buNone/>
              <a:defRPr sz="21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>
              <a:spcBef>
                <a:spcPts val="0"/>
              </a:spcBef>
              <a:buClr>
                <a:schemeClr val="dk1"/>
              </a:buClr>
              <a:buSzPts val="1200"/>
            </a:pPr>
            <a:r>
              <a:rPr lang="es-ES" sz="4000" b="1" dirty="0">
                <a:solidFill>
                  <a:schemeClr val="dk1"/>
                </a:solidFill>
              </a:rPr>
              <a:t>SUJETOS Y MÉTODOS</a:t>
            </a:r>
          </a:p>
          <a:p>
            <a:pPr marL="0" indent="0" algn="just">
              <a:spcBef>
                <a:spcPts val="0"/>
              </a:spcBef>
              <a:buClr>
                <a:schemeClr val="dk1"/>
              </a:buClr>
              <a:buSzPts val="1200"/>
            </a:pPr>
            <a:r>
              <a:rPr lang="es-ES" sz="3600" dirty="0">
                <a:solidFill>
                  <a:schemeClr val="dk1"/>
                </a:solidFill>
              </a:rPr>
              <a:t>Se invitó a participar a médicos de 3 centros terciarios de Santiago por correo electrónico. Se incluyeron a pediatras, médicos familiares del niño o </a:t>
            </a:r>
            <a:r>
              <a:rPr lang="es-ES" sz="3600" dirty="0" err="1">
                <a:solidFill>
                  <a:schemeClr val="dk1"/>
                </a:solidFill>
              </a:rPr>
              <a:t>subespecialistas</a:t>
            </a:r>
            <a:r>
              <a:rPr lang="es-ES" sz="3600" dirty="0">
                <a:solidFill>
                  <a:schemeClr val="dk1"/>
                </a:solidFill>
              </a:rPr>
              <a:t> pediátricos. Se excluyeron a médicos generales con desempeño en centros pediátricos, residentes de programas de formación, especialidades quirúrgicas o profesionales con dedicación </a:t>
            </a:r>
            <a:r>
              <a:rPr lang="es-ES" sz="3600" u="sng" dirty="0">
                <a:solidFill>
                  <a:schemeClr val="dk1"/>
                </a:solidFill>
              </a:rPr>
              <a:t>&gt;</a:t>
            </a:r>
            <a:r>
              <a:rPr lang="es-ES" sz="3600" dirty="0">
                <a:solidFill>
                  <a:schemeClr val="dk1"/>
                </a:solidFill>
              </a:rPr>
              <a:t> 50% de su jornada laboral a actividades no clínicas.</a:t>
            </a:r>
          </a:p>
          <a:p>
            <a:pPr marL="0" indent="0" algn="just">
              <a:spcBef>
                <a:spcPts val="0"/>
              </a:spcBef>
              <a:buClr>
                <a:schemeClr val="dk1"/>
              </a:buClr>
              <a:buSzPts val="1200"/>
            </a:pPr>
            <a:r>
              <a:rPr lang="es-ES" sz="3600" dirty="0">
                <a:solidFill>
                  <a:schemeClr val="dk1"/>
                </a:solidFill>
              </a:rPr>
              <a:t>Se realizó una adaptación cultural mediante el método de traducción y </a:t>
            </a:r>
            <a:r>
              <a:rPr lang="es-ES" sz="3600" dirty="0" err="1">
                <a:solidFill>
                  <a:schemeClr val="dk1"/>
                </a:solidFill>
              </a:rPr>
              <a:t>retrotraducción</a:t>
            </a:r>
            <a:r>
              <a:rPr lang="es-ES" sz="3600" dirty="0">
                <a:solidFill>
                  <a:schemeClr val="dk1"/>
                </a:solidFill>
              </a:rPr>
              <a:t> (Figura 1) de una encuesta original (</a:t>
            </a:r>
            <a:r>
              <a:rPr lang="es-ES" sz="3600" dirty="0" err="1">
                <a:solidFill>
                  <a:schemeClr val="dk1"/>
                </a:solidFill>
              </a:rPr>
              <a:t>Dalberg</a:t>
            </a:r>
            <a:r>
              <a:rPr lang="es-ES" sz="3600" dirty="0">
                <a:solidFill>
                  <a:schemeClr val="dk1"/>
                </a:solidFill>
              </a:rPr>
              <a:t> y </a:t>
            </a:r>
            <a:r>
              <a:rPr lang="es-ES" sz="3600" dirty="0" err="1">
                <a:solidFill>
                  <a:schemeClr val="dk1"/>
                </a:solidFill>
              </a:rPr>
              <a:t>cols</a:t>
            </a:r>
            <a:r>
              <a:rPr lang="es-ES" sz="3600" dirty="0">
                <a:solidFill>
                  <a:schemeClr val="dk1"/>
                </a:solidFill>
              </a:rPr>
              <a:t>) al idioma español. Se obtuvo un instrumento de 3 secciones: datos sociodemográficos, información respecto a CPP en la formación y práctica clínica, facilitadores y barreras para la derivación a CPP, evaluados mediante escala Likert. (Figura 2)</a:t>
            </a:r>
          </a:p>
          <a:p>
            <a:pPr marL="0" indent="0" algn="just">
              <a:spcBef>
                <a:spcPts val="0"/>
              </a:spcBef>
              <a:buClr>
                <a:schemeClr val="dk1"/>
              </a:buClr>
              <a:buSzPts val="1200"/>
            </a:pPr>
            <a:r>
              <a:rPr lang="es-ES" sz="3600" dirty="0">
                <a:solidFill>
                  <a:schemeClr val="dk1"/>
                </a:solidFill>
              </a:rPr>
              <a:t>Se aplicó el instrumento mediante </a:t>
            </a:r>
            <a:r>
              <a:rPr lang="es-ES" sz="3600" dirty="0" err="1">
                <a:solidFill>
                  <a:schemeClr val="dk1"/>
                </a:solidFill>
              </a:rPr>
              <a:t>GoogleForms</a:t>
            </a:r>
            <a:r>
              <a:rPr lang="es-ES" sz="3600" dirty="0">
                <a:solidFill>
                  <a:schemeClr val="dk1"/>
                </a:solidFill>
              </a:rPr>
              <a:t>, de forma anónima y se realizó un análisis descriptivo mediante Microsoft Excel y análisis estadístico con Test Exacto de Fischer mediante </a:t>
            </a:r>
            <a:r>
              <a:rPr lang="es-ES" sz="3600" dirty="0" err="1">
                <a:solidFill>
                  <a:schemeClr val="dk1"/>
                </a:solidFill>
              </a:rPr>
              <a:t>OpenEpi</a:t>
            </a:r>
            <a:r>
              <a:rPr lang="es-ES" sz="3600" dirty="0">
                <a:solidFill>
                  <a:schemeClr val="dk1"/>
                </a:solidFill>
              </a:rPr>
              <a:t>, comparando el grupo de especialidades de Oncología, Cardiología, Intensivo Pediátrico y Neonatología (Pacientes Susceptibles de CPP) vs el resto de especialistas.</a:t>
            </a:r>
          </a:p>
          <a:p>
            <a:pPr marL="0" indent="0" algn="just">
              <a:spcBef>
                <a:spcPts val="0"/>
              </a:spcBef>
              <a:buClr>
                <a:schemeClr val="dk1"/>
              </a:buClr>
              <a:buSzPts val="1200"/>
            </a:pPr>
            <a:r>
              <a:rPr lang="es-ES" sz="3600" dirty="0">
                <a:solidFill>
                  <a:schemeClr val="dk1"/>
                </a:solidFill>
              </a:rPr>
              <a:t>Este trabajo cuenta con la aprobación del Comité Ético Científico de nuestra universidad (ID: 200406008).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28A1118E-F356-4AD0-9E58-81D5A660A530}"/>
              </a:ext>
            </a:extLst>
          </p:cNvPr>
          <p:cNvGrpSpPr/>
          <p:nvPr/>
        </p:nvGrpSpPr>
        <p:grpSpPr>
          <a:xfrm>
            <a:off x="14626235" y="8837902"/>
            <a:ext cx="11322065" cy="5226815"/>
            <a:chOff x="14626235" y="9149586"/>
            <a:chExt cx="11322065" cy="5226815"/>
          </a:xfrm>
        </p:grpSpPr>
        <p:sp>
          <p:nvSpPr>
            <p:cNvPr id="97" name="Google Shape;97;p1"/>
            <p:cNvSpPr txBox="1"/>
            <p:nvPr/>
          </p:nvSpPr>
          <p:spPr>
            <a:xfrm>
              <a:off x="14626235" y="9149586"/>
              <a:ext cx="11322065" cy="5226815"/>
            </a:xfrm>
            <a:prstGeom prst="rect">
              <a:avLst/>
            </a:prstGeom>
            <a:solidFill>
              <a:schemeClr val="lt1"/>
            </a:solidFill>
            <a:ln w="158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63460" tIns="181686" rIns="363460" bIns="181686" anchor="t" anchorCtr="0">
              <a:noAutofit/>
            </a:bodyPr>
            <a:lstStyle/>
            <a:p>
              <a:pPr algn="just"/>
              <a:r>
                <a:rPr lang="es-CL" sz="40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FIGURA 1.ADAPTACIÓN CULTURAL</a:t>
              </a:r>
              <a:endParaRPr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aphicFrame>
          <p:nvGraphicFramePr>
            <p:cNvPr id="30" name="Marcador de contenido 3">
              <a:extLst>
                <a:ext uri="{FF2B5EF4-FFF2-40B4-BE49-F238E27FC236}">
                  <a16:creationId xmlns:a16="http://schemas.microsoft.com/office/drawing/2014/main" id="{EF2D9F26-1006-4CE8-90C2-3435B38493DC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960877035"/>
                </p:ext>
              </p:extLst>
            </p:nvPr>
          </p:nvGraphicFramePr>
          <p:xfrm>
            <a:off x="14978087" y="10145486"/>
            <a:ext cx="10675913" cy="377371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</p:grpSp>
      <p:graphicFrame>
        <p:nvGraphicFramePr>
          <p:cNvPr id="31" name="Gráfico 30">
            <a:extLst>
              <a:ext uri="{FF2B5EF4-FFF2-40B4-BE49-F238E27FC236}">
                <a16:creationId xmlns:a16="http://schemas.microsoft.com/office/drawing/2014/main" id="{032607D2-DD6C-4F53-B10D-012480E00F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2879558"/>
              </p:ext>
            </p:extLst>
          </p:nvPr>
        </p:nvGraphicFramePr>
        <p:xfrm>
          <a:off x="14785072" y="25711817"/>
          <a:ext cx="11621045" cy="5364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pSp>
        <p:nvGrpSpPr>
          <p:cNvPr id="14" name="Grupo 13">
            <a:extLst>
              <a:ext uri="{FF2B5EF4-FFF2-40B4-BE49-F238E27FC236}">
                <a16:creationId xmlns:a16="http://schemas.microsoft.com/office/drawing/2014/main" id="{DCEFF7F5-B866-41A1-84D8-7035AEDEA824}"/>
              </a:ext>
            </a:extLst>
          </p:cNvPr>
          <p:cNvGrpSpPr/>
          <p:nvPr/>
        </p:nvGrpSpPr>
        <p:grpSpPr>
          <a:xfrm>
            <a:off x="26371473" y="8837901"/>
            <a:ext cx="4526405" cy="5226815"/>
            <a:chOff x="26348336" y="9123460"/>
            <a:chExt cx="4526405" cy="5226815"/>
          </a:xfrm>
        </p:grpSpPr>
        <p:sp>
          <p:nvSpPr>
            <p:cNvPr id="26" name="Google Shape;97;p1">
              <a:extLst>
                <a:ext uri="{FF2B5EF4-FFF2-40B4-BE49-F238E27FC236}">
                  <a16:creationId xmlns:a16="http://schemas.microsoft.com/office/drawing/2014/main" id="{B3D25213-AE0A-411A-9474-342D37D280D1}"/>
                </a:ext>
              </a:extLst>
            </p:cNvPr>
            <p:cNvSpPr txBox="1"/>
            <p:nvPr/>
          </p:nvSpPr>
          <p:spPr>
            <a:xfrm>
              <a:off x="26348336" y="9123460"/>
              <a:ext cx="4526405" cy="5226815"/>
            </a:xfrm>
            <a:prstGeom prst="rect">
              <a:avLst/>
            </a:prstGeom>
            <a:solidFill>
              <a:schemeClr val="lt1"/>
            </a:solidFill>
            <a:ln w="158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63460" tIns="181686" rIns="363460" bIns="181686" anchor="t" anchorCtr="0">
              <a:noAutofit/>
            </a:bodyPr>
            <a:lstStyle/>
            <a:p>
              <a:pPr algn="just"/>
              <a:r>
                <a:rPr lang="es-CL" sz="40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FIGURA 2. ENCUESTA FINAL</a:t>
              </a:r>
              <a:endParaRPr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" name="Imagen 2" descr="Código QR&#10;&#10;Descripción generada automáticamente">
              <a:extLst>
                <a:ext uri="{FF2B5EF4-FFF2-40B4-BE49-F238E27FC236}">
                  <a16:creationId xmlns:a16="http://schemas.microsoft.com/office/drawing/2014/main" id="{3E1B23CB-A27B-49BD-A40F-E78DDBFA46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6806153" y="10525939"/>
              <a:ext cx="3668552" cy="3668552"/>
            </a:xfrm>
            <a:prstGeom prst="rect">
              <a:avLst/>
            </a:prstGeom>
          </p:spPr>
        </p:pic>
      </p:grpSp>
      <p:pic>
        <p:nvPicPr>
          <p:cNvPr id="5" name="Imagen 4" descr="Código QR&#10;&#10;Descripción generada automáticamente">
            <a:extLst>
              <a:ext uri="{FF2B5EF4-FFF2-40B4-BE49-F238E27FC236}">
                <a16:creationId xmlns:a16="http://schemas.microsoft.com/office/drawing/2014/main" id="{39FEA67E-0E58-45DC-B18A-9E06097D34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400775" y="27109048"/>
            <a:ext cx="4072908" cy="407290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6E1C912-58C0-4B0A-A05F-18A0916AE1CC}"/>
              </a:ext>
            </a:extLst>
          </p:cNvPr>
          <p:cNvSpPr txBox="1"/>
          <p:nvPr/>
        </p:nvSpPr>
        <p:spPr>
          <a:xfrm>
            <a:off x="30897878" y="27039594"/>
            <a:ext cx="184731" cy="947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731130D-EE38-419F-A833-05DEAF28A97D}"/>
              </a:ext>
            </a:extLst>
          </p:cNvPr>
          <p:cNvSpPr txBox="1"/>
          <p:nvPr/>
        </p:nvSpPr>
        <p:spPr>
          <a:xfrm>
            <a:off x="26456652" y="25813416"/>
            <a:ext cx="4276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>
                <a:latin typeface="Calibri" panose="020F0502020204030204" pitchFamily="34" charset="0"/>
                <a:cs typeface="Calibri" panose="020F0502020204030204" pitchFamily="34" charset="0"/>
              </a:rPr>
              <a:t>FIGURA 5. OTROS RESULTADOS</a:t>
            </a:r>
          </a:p>
        </p:txBody>
      </p:sp>
      <p:pic>
        <p:nvPicPr>
          <p:cNvPr id="11" name="Imagen 10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AB863132-D5BD-4345-931A-AEFA7031955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1242" y="346595"/>
            <a:ext cx="3865834" cy="701858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828</Words>
  <Application>Microsoft Office PowerPoint</Application>
  <PresentationFormat>Personalizado</PresentationFormat>
  <Paragraphs>51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Percepción de facilitadores y barreras para la derivación a cuidados paliativos pediátricos en pediatras chilenos  Dr. Diego Ceballos Y.1, Dr. Patricio Astudillo2, Dra. María Ignacia Eugenin S.3  1 Residente de Pediatría, Pontificia Universidad Católica de Chile. 2 Pediatra, Instituto Milenio de Inmunología e Inmunoterapia, Pontificia Universidad Católica de Chile. 3 Pediatra, Profesor Asistente, División de Pediatría, Pontificia Universidad Católica de Chile.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Linfangiectasia Intestinal Primaria: un reto diagnóstico en lactante de 7 meses con Enteropatía Perdedora de Proteínas  Dr. Diego Ceballos1, Dra. Daniela Valenzuela1, Dra. Priscila Sin2, Dr. Juan Cristóbal Gana2, Dra. Oliva Thomsen3  1 Residente de Pediatría, Pontificia Universidad Católica de Chile. 2 Servicio de Gastroenterología Pediátrica, Pontificia Universidad Católica de Chile. 3 Servicio de Pediatría Hospitalaria, Hospital Clínico UC-Christus, Chile.</dc:title>
  <dc:creator>Pedro</dc:creator>
  <cp:lastModifiedBy>Ordenador3</cp:lastModifiedBy>
  <cp:revision>10</cp:revision>
  <dcterms:created xsi:type="dcterms:W3CDTF">2013-06-19T02:39:11Z</dcterms:created>
  <dcterms:modified xsi:type="dcterms:W3CDTF">2022-03-22T08:20:54Z</dcterms:modified>
</cp:coreProperties>
</file>